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6" r:id="rId4"/>
    <p:sldId id="258" r:id="rId5"/>
    <p:sldId id="260" r:id="rId6"/>
    <p:sldId id="259" r:id="rId7"/>
    <p:sldId id="264" r:id="rId8"/>
    <p:sldId id="267" r:id="rId9"/>
    <p:sldId id="265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E65957-E286-4022-8BC5-0640D35302D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s-CO"/>
        </a:p>
      </dgm:t>
    </dgm:pt>
    <dgm:pt modelId="{0F3373B7-8AD0-4A34-9582-A105BD6C758F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Crecientes Amenazas Cibernéticas</a:t>
          </a:r>
        </a:p>
      </dgm:t>
    </dgm:pt>
    <dgm:pt modelId="{2DF6E07A-1320-4E4A-8F06-00C482254D14}" type="parTrans" cxnId="{581211BB-8F06-43F3-895F-AD1B6C97F521}">
      <dgm:prSet/>
      <dgm:spPr/>
      <dgm:t>
        <a:bodyPr/>
        <a:lstStyle/>
        <a:p>
          <a:endParaRPr lang="es-CO"/>
        </a:p>
      </dgm:t>
    </dgm:pt>
    <dgm:pt modelId="{8B60A24C-30E5-41F5-8156-86D92A8620C8}" type="sibTrans" cxnId="{581211BB-8F06-43F3-895F-AD1B6C97F521}">
      <dgm:prSet/>
      <dgm:spPr/>
      <dgm:t>
        <a:bodyPr/>
        <a:lstStyle/>
        <a:p>
          <a:endParaRPr lang="es-CO"/>
        </a:p>
      </dgm:t>
    </dgm:pt>
    <dgm:pt modelId="{20C690C8-73AB-43D9-93C0-04B389E7DF40}">
      <dgm:prSet phldrT="[Texto]" phldr="1"/>
      <dgm:spPr/>
      <dgm:t>
        <a:bodyPr/>
        <a:lstStyle/>
        <a:p>
          <a:pPr>
            <a:lnSpc>
              <a:spcPct val="100000"/>
            </a:lnSpc>
          </a:pPr>
          <a:endParaRPr lang="es-CO" dirty="0"/>
        </a:p>
      </dgm:t>
    </dgm:pt>
    <dgm:pt modelId="{927AE6EA-1E2B-46A8-BB66-5B796FA1BA42}" type="parTrans" cxnId="{9E2F46A4-AAA8-4E3D-9649-E924F8F8CF1B}">
      <dgm:prSet/>
      <dgm:spPr/>
      <dgm:t>
        <a:bodyPr/>
        <a:lstStyle/>
        <a:p>
          <a:endParaRPr lang="es-CO"/>
        </a:p>
      </dgm:t>
    </dgm:pt>
    <dgm:pt modelId="{63E46CE7-F178-4AA9-93F5-BA338548987A}" type="sibTrans" cxnId="{9E2F46A4-AAA8-4E3D-9649-E924F8F8CF1B}">
      <dgm:prSet/>
      <dgm:spPr/>
      <dgm:t>
        <a:bodyPr/>
        <a:lstStyle/>
        <a:p>
          <a:endParaRPr lang="es-CO"/>
        </a:p>
      </dgm:t>
    </dgm:pt>
    <dgm:pt modelId="{C5020D84-3601-4665-9AC1-41BD4A97BCCD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ES"/>
            <a:t>Urgencia en desarrollar mecanismos robustos de autenticación y control de acceso.</a:t>
          </a:r>
          <a:endParaRPr lang="es-CO"/>
        </a:p>
      </dgm:t>
    </dgm:pt>
    <dgm:pt modelId="{374CF25D-1BE9-4D33-AC56-0A4F41A8F28C}" type="parTrans" cxnId="{F08D4E68-9415-4733-B4F1-216D8B17E5D4}">
      <dgm:prSet/>
      <dgm:spPr/>
      <dgm:t>
        <a:bodyPr/>
        <a:lstStyle/>
        <a:p>
          <a:endParaRPr lang="es-CO"/>
        </a:p>
      </dgm:t>
    </dgm:pt>
    <dgm:pt modelId="{0C664C84-FEBD-447D-8A1B-D7C69B5A6632}" type="sibTrans" cxnId="{F08D4E68-9415-4733-B4F1-216D8B17E5D4}">
      <dgm:prSet/>
      <dgm:spPr/>
      <dgm:t>
        <a:bodyPr/>
        <a:lstStyle/>
        <a:p>
          <a:endParaRPr lang="es-CO"/>
        </a:p>
      </dgm:t>
    </dgm:pt>
    <dgm:pt modelId="{02C8AAC9-D248-493F-B1B2-BEAB4D94E8B4}">
      <dgm:prSet phldrT="[Texto]" phldr="1"/>
      <dgm:spPr/>
      <dgm:t>
        <a:bodyPr/>
        <a:lstStyle/>
        <a:p>
          <a:pPr>
            <a:lnSpc>
              <a:spcPct val="100000"/>
            </a:lnSpc>
          </a:pPr>
          <a:endParaRPr lang="es-CO"/>
        </a:p>
      </dgm:t>
    </dgm:pt>
    <dgm:pt modelId="{70D3E721-1E74-428F-B8BB-A83D8E13EAA4}" type="parTrans" cxnId="{8B01BFDA-A9D2-4FD6-8945-8223E10EBF62}">
      <dgm:prSet/>
      <dgm:spPr/>
      <dgm:t>
        <a:bodyPr/>
        <a:lstStyle/>
        <a:p>
          <a:endParaRPr lang="es-CO"/>
        </a:p>
      </dgm:t>
    </dgm:pt>
    <dgm:pt modelId="{02CDBCA2-65F7-4620-A993-5FA879C44543}" type="sibTrans" cxnId="{8B01BFDA-A9D2-4FD6-8945-8223E10EBF62}">
      <dgm:prSet/>
      <dgm:spPr/>
      <dgm:t>
        <a:bodyPr/>
        <a:lstStyle/>
        <a:p>
          <a:endParaRPr lang="es-CO"/>
        </a:p>
      </dgm:t>
    </dgm:pt>
    <dgm:pt modelId="{AF9896B9-650F-4417-9FEA-C34880C7F0E3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ES"/>
            <a:t>Sectores vulnerables: energía, transporte, telecomunicaciones, finanzas</a:t>
          </a:r>
          <a:endParaRPr lang="es-CO"/>
        </a:p>
      </dgm:t>
    </dgm:pt>
    <dgm:pt modelId="{E21B0274-B81E-43F8-91CB-B81B2A57EAFE}" type="parTrans" cxnId="{ED7FCF13-8513-4B13-A3B7-0FFB3F137672}">
      <dgm:prSet/>
      <dgm:spPr/>
      <dgm:t>
        <a:bodyPr/>
        <a:lstStyle/>
        <a:p>
          <a:endParaRPr lang="es-CO"/>
        </a:p>
      </dgm:t>
    </dgm:pt>
    <dgm:pt modelId="{1DCF2240-9628-468F-849F-972A2BC95DB1}" type="sibTrans" cxnId="{ED7FCF13-8513-4B13-A3B7-0FFB3F137672}">
      <dgm:prSet/>
      <dgm:spPr/>
      <dgm:t>
        <a:bodyPr/>
        <a:lstStyle/>
        <a:p>
          <a:endParaRPr lang="es-CO"/>
        </a:p>
      </dgm:t>
    </dgm:pt>
    <dgm:pt modelId="{76DB6482-AC70-4471-A26C-F2BB11B57CB3}">
      <dgm:prSet phldrT="[Texto]" phldr="1"/>
      <dgm:spPr/>
      <dgm:t>
        <a:bodyPr/>
        <a:lstStyle/>
        <a:p>
          <a:pPr>
            <a:lnSpc>
              <a:spcPct val="100000"/>
            </a:lnSpc>
          </a:pPr>
          <a:endParaRPr lang="es-CO" dirty="0"/>
        </a:p>
      </dgm:t>
    </dgm:pt>
    <dgm:pt modelId="{66E98401-0BF1-477A-AD9F-B6EFBBD1E4B0}" type="parTrans" cxnId="{63B4E37B-76FC-4A72-9D17-5DF3BA6683A1}">
      <dgm:prSet/>
      <dgm:spPr/>
      <dgm:t>
        <a:bodyPr/>
        <a:lstStyle/>
        <a:p>
          <a:endParaRPr lang="es-CO"/>
        </a:p>
      </dgm:t>
    </dgm:pt>
    <dgm:pt modelId="{314B8D73-DB7D-42C3-ABD3-B0A1906303E1}" type="sibTrans" cxnId="{63B4E37B-76FC-4A72-9D17-5DF3BA6683A1}">
      <dgm:prSet/>
      <dgm:spPr/>
      <dgm:t>
        <a:bodyPr/>
        <a:lstStyle/>
        <a:p>
          <a:endParaRPr lang="es-CO"/>
        </a:p>
      </dgm:t>
    </dgm:pt>
    <dgm:pt modelId="{00AD951D-6CCA-4E71-9828-39AEF4170EFA}" type="pres">
      <dgm:prSet presAssocID="{8DE65957-E286-4022-8BC5-0640D35302DA}" presName="root" presStyleCnt="0">
        <dgm:presLayoutVars>
          <dgm:dir/>
          <dgm:resizeHandles val="exact"/>
        </dgm:presLayoutVars>
      </dgm:prSet>
      <dgm:spPr/>
    </dgm:pt>
    <dgm:pt modelId="{6A370C88-A3CE-4D94-85E5-6F5E576C8E96}" type="pres">
      <dgm:prSet presAssocID="{0F3373B7-8AD0-4A34-9582-A105BD6C758F}" presName="compNode" presStyleCnt="0"/>
      <dgm:spPr/>
    </dgm:pt>
    <dgm:pt modelId="{B3E6BE8D-A43F-46B6-BC75-838B54C95A6D}" type="pres">
      <dgm:prSet presAssocID="{0F3373B7-8AD0-4A34-9582-A105BD6C758F}" presName="bgRect" presStyleLbl="bgShp" presStyleIdx="0" presStyleCnt="3" custLinFactNeighborY="-34456"/>
      <dgm:spPr/>
    </dgm:pt>
    <dgm:pt modelId="{6284457F-8B90-4C7B-BBF5-50C8374B9ED0}" type="pres">
      <dgm:prSet presAssocID="{0F3373B7-8AD0-4A34-9582-A105BD6C758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dvertencia"/>
        </a:ext>
      </dgm:extLst>
    </dgm:pt>
    <dgm:pt modelId="{B60AD8F2-B348-4D17-9042-39EF4C7853BF}" type="pres">
      <dgm:prSet presAssocID="{0F3373B7-8AD0-4A34-9582-A105BD6C758F}" presName="spaceRect" presStyleCnt="0"/>
      <dgm:spPr/>
    </dgm:pt>
    <dgm:pt modelId="{4F0F8417-AA25-44D0-B486-DB1D6EFE33DD}" type="pres">
      <dgm:prSet presAssocID="{0F3373B7-8AD0-4A34-9582-A105BD6C758F}" presName="parTx" presStyleLbl="revTx" presStyleIdx="0" presStyleCnt="6">
        <dgm:presLayoutVars>
          <dgm:chMax val="0"/>
          <dgm:chPref val="0"/>
        </dgm:presLayoutVars>
      </dgm:prSet>
      <dgm:spPr/>
    </dgm:pt>
    <dgm:pt modelId="{FBDF9833-CE62-47FD-8C94-B53643D12519}" type="pres">
      <dgm:prSet presAssocID="{0F3373B7-8AD0-4A34-9582-A105BD6C758F}" presName="desTx" presStyleLbl="revTx" presStyleIdx="1" presStyleCnt="6">
        <dgm:presLayoutVars/>
      </dgm:prSet>
      <dgm:spPr/>
    </dgm:pt>
    <dgm:pt modelId="{1EA4CB67-0C92-4CC9-AC9B-0EB67F19C108}" type="pres">
      <dgm:prSet presAssocID="{8B60A24C-30E5-41F5-8156-86D92A8620C8}" presName="sibTrans" presStyleCnt="0"/>
      <dgm:spPr/>
    </dgm:pt>
    <dgm:pt modelId="{DEE84148-05CC-42EC-BE4E-03F38A43A481}" type="pres">
      <dgm:prSet presAssocID="{C5020D84-3601-4665-9AC1-41BD4A97BCCD}" presName="compNode" presStyleCnt="0"/>
      <dgm:spPr/>
    </dgm:pt>
    <dgm:pt modelId="{6EE7FC48-C5A6-4CDC-96D5-147C65532E4E}" type="pres">
      <dgm:prSet presAssocID="{C5020D84-3601-4665-9AC1-41BD4A97BCCD}" presName="bgRect" presStyleLbl="bgShp" presStyleIdx="1" presStyleCnt="3"/>
      <dgm:spPr/>
    </dgm:pt>
    <dgm:pt modelId="{78730AB1-714F-4DE4-A954-ABA044BE04B2}" type="pres">
      <dgm:prSet presAssocID="{C5020D84-3601-4665-9AC1-41BD4A97BCC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oquear"/>
        </a:ext>
      </dgm:extLst>
    </dgm:pt>
    <dgm:pt modelId="{C2BB7D23-AD9F-4D97-A935-A8A6E05E34B7}" type="pres">
      <dgm:prSet presAssocID="{C5020D84-3601-4665-9AC1-41BD4A97BCCD}" presName="spaceRect" presStyleCnt="0"/>
      <dgm:spPr/>
    </dgm:pt>
    <dgm:pt modelId="{3E030AE3-7673-47C6-AEB7-D9171C1708A2}" type="pres">
      <dgm:prSet presAssocID="{C5020D84-3601-4665-9AC1-41BD4A97BCCD}" presName="parTx" presStyleLbl="revTx" presStyleIdx="2" presStyleCnt="6">
        <dgm:presLayoutVars>
          <dgm:chMax val="0"/>
          <dgm:chPref val="0"/>
        </dgm:presLayoutVars>
      </dgm:prSet>
      <dgm:spPr/>
    </dgm:pt>
    <dgm:pt modelId="{B1507B6D-F81D-479A-9B41-C36105226021}" type="pres">
      <dgm:prSet presAssocID="{C5020D84-3601-4665-9AC1-41BD4A97BCCD}" presName="desTx" presStyleLbl="revTx" presStyleIdx="3" presStyleCnt="6">
        <dgm:presLayoutVars/>
      </dgm:prSet>
      <dgm:spPr/>
    </dgm:pt>
    <dgm:pt modelId="{51EEBABC-BC56-495F-9011-71392505537D}" type="pres">
      <dgm:prSet presAssocID="{0C664C84-FEBD-447D-8A1B-D7C69B5A6632}" presName="sibTrans" presStyleCnt="0"/>
      <dgm:spPr/>
    </dgm:pt>
    <dgm:pt modelId="{6DF31F2A-A1FD-4298-A9F0-0F590EB2739B}" type="pres">
      <dgm:prSet presAssocID="{AF9896B9-650F-4417-9FEA-C34880C7F0E3}" presName="compNode" presStyleCnt="0"/>
      <dgm:spPr/>
    </dgm:pt>
    <dgm:pt modelId="{80C05716-B8AD-4F75-A3A6-4C5944673602}" type="pres">
      <dgm:prSet presAssocID="{AF9896B9-650F-4417-9FEA-C34880C7F0E3}" presName="bgRect" presStyleLbl="bgShp" presStyleIdx="2" presStyleCnt="3"/>
      <dgm:spPr/>
    </dgm:pt>
    <dgm:pt modelId="{E14739EA-6C46-40A6-87B3-11ECCEDD160A}" type="pres">
      <dgm:prSet presAssocID="{AF9896B9-650F-4417-9FEA-C34880C7F0E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redit card"/>
        </a:ext>
      </dgm:extLst>
    </dgm:pt>
    <dgm:pt modelId="{336CF0EC-4EC1-4785-987E-55C963C9C905}" type="pres">
      <dgm:prSet presAssocID="{AF9896B9-650F-4417-9FEA-C34880C7F0E3}" presName="spaceRect" presStyleCnt="0"/>
      <dgm:spPr/>
    </dgm:pt>
    <dgm:pt modelId="{C841ABDD-C5C4-43B0-8BBE-CDFCEBEE6695}" type="pres">
      <dgm:prSet presAssocID="{AF9896B9-650F-4417-9FEA-C34880C7F0E3}" presName="parTx" presStyleLbl="revTx" presStyleIdx="4" presStyleCnt="6">
        <dgm:presLayoutVars>
          <dgm:chMax val="0"/>
          <dgm:chPref val="0"/>
        </dgm:presLayoutVars>
      </dgm:prSet>
      <dgm:spPr/>
    </dgm:pt>
    <dgm:pt modelId="{EC114FDA-F3DE-45EB-A3F5-3CAC25C0D351}" type="pres">
      <dgm:prSet presAssocID="{AF9896B9-650F-4417-9FEA-C34880C7F0E3}" presName="desTx" presStyleLbl="revTx" presStyleIdx="5" presStyleCnt="6">
        <dgm:presLayoutVars/>
      </dgm:prSet>
      <dgm:spPr/>
    </dgm:pt>
  </dgm:ptLst>
  <dgm:cxnLst>
    <dgm:cxn modelId="{ED7FCF13-8513-4B13-A3B7-0FFB3F137672}" srcId="{8DE65957-E286-4022-8BC5-0640D35302DA}" destId="{AF9896B9-650F-4417-9FEA-C34880C7F0E3}" srcOrd="2" destOrd="0" parTransId="{E21B0274-B81E-43F8-91CB-B81B2A57EAFE}" sibTransId="{1DCF2240-9628-468F-849F-972A2BC95DB1}"/>
    <dgm:cxn modelId="{B546DD14-3CEC-4407-844A-BE7E27F19557}" type="presOf" srcId="{02C8AAC9-D248-493F-B1B2-BEAB4D94E8B4}" destId="{B1507B6D-F81D-479A-9B41-C36105226021}" srcOrd="0" destOrd="0" presId="urn:microsoft.com/office/officeart/2018/2/layout/IconVerticalSolidList"/>
    <dgm:cxn modelId="{E3AAF815-78A3-45A2-8272-8419910CA315}" type="presOf" srcId="{76DB6482-AC70-4471-A26C-F2BB11B57CB3}" destId="{EC114FDA-F3DE-45EB-A3F5-3CAC25C0D351}" srcOrd="0" destOrd="0" presId="urn:microsoft.com/office/officeart/2018/2/layout/IconVerticalSolidList"/>
    <dgm:cxn modelId="{0EFAF537-61C0-4784-8083-7806F887DDB5}" type="presOf" srcId="{0F3373B7-8AD0-4A34-9582-A105BD6C758F}" destId="{4F0F8417-AA25-44D0-B486-DB1D6EFE33DD}" srcOrd="0" destOrd="0" presId="urn:microsoft.com/office/officeart/2018/2/layout/IconVerticalSolidList"/>
    <dgm:cxn modelId="{F08D4E68-9415-4733-B4F1-216D8B17E5D4}" srcId="{8DE65957-E286-4022-8BC5-0640D35302DA}" destId="{C5020D84-3601-4665-9AC1-41BD4A97BCCD}" srcOrd="1" destOrd="0" parTransId="{374CF25D-1BE9-4D33-AC56-0A4F41A8F28C}" sibTransId="{0C664C84-FEBD-447D-8A1B-D7C69B5A6632}"/>
    <dgm:cxn modelId="{18229453-982C-4F42-9533-95EB191212D5}" type="presOf" srcId="{AF9896B9-650F-4417-9FEA-C34880C7F0E3}" destId="{C841ABDD-C5C4-43B0-8BBE-CDFCEBEE6695}" srcOrd="0" destOrd="0" presId="urn:microsoft.com/office/officeart/2018/2/layout/IconVerticalSolidList"/>
    <dgm:cxn modelId="{63B4E37B-76FC-4A72-9D17-5DF3BA6683A1}" srcId="{AF9896B9-650F-4417-9FEA-C34880C7F0E3}" destId="{76DB6482-AC70-4471-A26C-F2BB11B57CB3}" srcOrd="0" destOrd="0" parTransId="{66E98401-0BF1-477A-AD9F-B6EFBBD1E4B0}" sibTransId="{314B8D73-DB7D-42C3-ABD3-B0A1906303E1}"/>
    <dgm:cxn modelId="{EAA35B8A-BFF1-4A80-BCCD-9A3BC1AE8E89}" type="presOf" srcId="{C5020D84-3601-4665-9AC1-41BD4A97BCCD}" destId="{3E030AE3-7673-47C6-AEB7-D9171C1708A2}" srcOrd="0" destOrd="0" presId="urn:microsoft.com/office/officeart/2018/2/layout/IconVerticalSolidList"/>
    <dgm:cxn modelId="{9E2F46A4-AAA8-4E3D-9649-E924F8F8CF1B}" srcId="{0F3373B7-8AD0-4A34-9582-A105BD6C758F}" destId="{20C690C8-73AB-43D9-93C0-04B389E7DF40}" srcOrd="0" destOrd="0" parTransId="{927AE6EA-1E2B-46A8-BB66-5B796FA1BA42}" sibTransId="{63E46CE7-F178-4AA9-93F5-BA338548987A}"/>
    <dgm:cxn modelId="{581211BB-8F06-43F3-895F-AD1B6C97F521}" srcId="{8DE65957-E286-4022-8BC5-0640D35302DA}" destId="{0F3373B7-8AD0-4A34-9582-A105BD6C758F}" srcOrd="0" destOrd="0" parTransId="{2DF6E07A-1320-4E4A-8F06-00C482254D14}" sibTransId="{8B60A24C-30E5-41F5-8156-86D92A8620C8}"/>
    <dgm:cxn modelId="{8B01BFDA-A9D2-4FD6-8945-8223E10EBF62}" srcId="{C5020D84-3601-4665-9AC1-41BD4A97BCCD}" destId="{02C8AAC9-D248-493F-B1B2-BEAB4D94E8B4}" srcOrd="0" destOrd="0" parTransId="{70D3E721-1E74-428F-B8BB-A83D8E13EAA4}" sibTransId="{02CDBCA2-65F7-4620-A993-5FA879C44543}"/>
    <dgm:cxn modelId="{132704E9-0603-4EB5-847C-D92646A62041}" type="presOf" srcId="{20C690C8-73AB-43D9-93C0-04B389E7DF40}" destId="{FBDF9833-CE62-47FD-8C94-B53643D12519}" srcOrd="0" destOrd="0" presId="urn:microsoft.com/office/officeart/2018/2/layout/IconVerticalSolidList"/>
    <dgm:cxn modelId="{DFE8ADEB-C890-40C3-922B-7E24C4C536BF}" type="presOf" srcId="{8DE65957-E286-4022-8BC5-0640D35302DA}" destId="{00AD951D-6CCA-4E71-9828-39AEF4170EFA}" srcOrd="0" destOrd="0" presId="urn:microsoft.com/office/officeart/2018/2/layout/IconVerticalSolidList"/>
    <dgm:cxn modelId="{1D1DD414-A2DE-4657-B040-4F6BA9613532}" type="presParOf" srcId="{00AD951D-6CCA-4E71-9828-39AEF4170EFA}" destId="{6A370C88-A3CE-4D94-85E5-6F5E576C8E96}" srcOrd="0" destOrd="0" presId="urn:microsoft.com/office/officeart/2018/2/layout/IconVerticalSolidList"/>
    <dgm:cxn modelId="{976361BC-3292-464A-AB7D-DAC83E58E5CA}" type="presParOf" srcId="{6A370C88-A3CE-4D94-85E5-6F5E576C8E96}" destId="{B3E6BE8D-A43F-46B6-BC75-838B54C95A6D}" srcOrd="0" destOrd="0" presId="urn:microsoft.com/office/officeart/2018/2/layout/IconVerticalSolidList"/>
    <dgm:cxn modelId="{C803D93D-2C1F-4F4F-9CA5-C4736ECA2AD0}" type="presParOf" srcId="{6A370C88-A3CE-4D94-85E5-6F5E576C8E96}" destId="{6284457F-8B90-4C7B-BBF5-50C8374B9ED0}" srcOrd="1" destOrd="0" presId="urn:microsoft.com/office/officeart/2018/2/layout/IconVerticalSolidList"/>
    <dgm:cxn modelId="{DCDA58A4-E98D-4830-B91B-C5DE6E73DA23}" type="presParOf" srcId="{6A370C88-A3CE-4D94-85E5-6F5E576C8E96}" destId="{B60AD8F2-B348-4D17-9042-39EF4C7853BF}" srcOrd="2" destOrd="0" presId="urn:microsoft.com/office/officeart/2018/2/layout/IconVerticalSolidList"/>
    <dgm:cxn modelId="{7DC17C43-C070-4DCD-859B-9D50F211B45D}" type="presParOf" srcId="{6A370C88-A3CE-4D94-85E5-6F5E576C8E96}" destId="{4F0F8417-AA25-44D0-B486-DB1D6EFE33DD}" srcOrd="3" destOrd="0" presId="urn:microsoft.com/office/officeart/2018/2/layout/IconVerticalSolidList"/>
    <dgm:cxn modelId="{B6B887DA-C214-4118-9A11-80DEB0B79D4F}" type="presParOf" srcId="{6A370C88-A3CE-4D94-85E5-6F5E576C8E96}" destId="{FBDF9833-CE62-47FD-8C94-B53643D12519}" srcOrd="4" destOrd="0" presId="urn:microsoft.com/office/officeart/2018/2/layout/IconVerticalSolidList"/>
    <dgm:cxn modelId="{49C5EB29-6370-443F-AF64-CE5AC3BA208D}" type="presParOf" srcId="{00AD951D-6CCA-4E71-9828-39AEF4170EFA}" destId="{1EA4CB67-0C92-4CC9-AC9B-0EB67F19C108}" srcOrd="1" destOrd="0" presId="urn:microsoft.com/office/officeart/2018/2/layout/IconVerticalSolidList"/>
    <dgm:cxn modelId="{2F9097E6-C567-44E6-9E8E-6E4ACBA877C3}" type="presParOf" srcId="{00AD951D-6CCA-4E71-9828-39AEF4170EFA}" destId="{DEE84148-05CC-42EC-BE4E-03F38A43A481}" srcOrd="2" destOrd="0" presId="urn:microsoft.com/office/officeart/2018/2/layout/IconVerticalSolidList"/>
    <dgm:cxn modelId="{A9304A22-899C-4D10-A717-B2F72FFB58BE}" type="presParOf" srcId="{DEE84148-05CC-42EC-BE4E-03F38A43A481}" destId="{6EE7FC48-C5A6-4CDC-96D5-147C65532E4E}" srcOrd="0" destOrd="0" presId="urn:microsoft.com/office/officeart/2018/2/layout/IconVerticalSolidList"/>
    <dgm:cxn modelId="{39F1A654-F5C0-495A-8C9F-6445337D6983}" type="presParOf" srcId="{DEE84148-05CC-42EC-BE4E-03F38A43A481}" destId="{78730AB1-714F-4DE4-A954-ABA044BE04B2}" srcOrd="1" destOrd="0" presId="urn:microsoft.com/office/officeart/2018/2/layout/IconVerticalSolidList"/>
    <dgm:cxn modelId="{8BDB4EF6-3CB0-4BD4-9001-4882C6717E45}" type="presParOf" srcId="{DEE84148-05CC-42EC-BE4E-03F38A43A481}" destId="{C2BB7D23-AD9F-4D97-A935-A8A6E05E34B7}" srcOrd="2" destOrd="0" presId="urn:microsoft.com/office/officeart/2018/2/layout/IconVerticalSolidList"/>
    <dgm:cxn modelId="{1ED30DB2-D344-4FBF-9743-5F87C7487894}" type="presParOf" srcId="{DEE84148-05CC-42EC-BE4E-03F38A43A481}" destId="{3E030AE3-7673-47C6-AEB7-D9171C1708A2}" srcOrd="3" destOrd="0" presId="urn:microsoft.com/office/officeart/2018/2/layout/IconVerticalSolidList"/>
    <dgm:cxn modelId="{16FF2DF8-035D-4B96-869D-016F2986559F}" type="presParOf" srcId="{DEE84148-05CC-42EC-BE4E-03F38A43A481}" destId="{B1507B6D-F81D-479A-9B41-C36105226021}" srcOrd="4" destOrd="0" presId="urn:microsoft.com/office/officeart/2018/2/layout/IconVerticalSolidList"/>
    <dgm:cxn modelId="{06892DCE-025B-4A96-AF25-A6C7A868637E}" type="presParOf" srcId="{00AD951D-6CCA-4E71-9828-39AEF4170EFA}" destId="{51EEBABC-BC56-495F-9011-71392505537D}" srcOrd="3" destOrd="0" presId="urn:microsoft.com/office/officeart/2018/2/layout/IconVerticalSolidList"/>
    <dgm:cxn modelId="{88FBE871-6479-4076-A8B6-58755EF5D735}" type="presParOf" srcId="{00AD951D-6CCA-4E71-9828-39AEF4170EFA}" destId="{6DF31F2A-A1FD-4298-A9F0-0F590EB2739B}" srcOrd="4" destOrd="0" presId="urn:microsoft.com/office/officeart/2018/2/layout/IconVerticalSolidList"/>
    <dgm:cxn modelId="{3220EA05-16E8-48B4-8AAF-191E5CEED439}" type="presParOf" srcId="{6DF31F2A-A1FD-4298-A9F0-0F590EB2739B}" destId="{80C05716-B8AD-4F75-A3A6-4C5944673602}" srcOrd="0" destOrd="0" presId="urn:microsoft.com/office/officeart/2018/2/layout/IconVerticalSolidList"/>
    <dgm:cxn modelId="{AD87B293-A78A-45BC-8436-026DB1F0A599}" type="presParOf" srcId="{6DF31F2A-A1FD-4298-A9F0-0F590EB2739B}" destId="{E14739EA-6C46-40A6-87B3-11ECCEDD160A}" srcOrd="1" destOrd="0" presId="urn:microsoft.com/office/officeart/2018/2/layout/IconVerticalSolidList"/>
    <dgm:cxn modelId="{D379807E-E8DD-4BA1-B178-7826183C81CA}" type="presParOf" srcId="{6DF31F2A-A1FD-4298-A9F0-0F590EB2739B}" destId="{336CF0EC-4EC1-4785-987E-55C963C9C905}" srcOrd="2" destOrd="0" presId="urn:microsoft.com/office/officeart/2018/2/layout/IconVerticalSolidList"/>
    <dgm:cxn modelId="{EA8840FB-430E-4C45-90B8-612026B19113}" type="presParOf" srcId="{6DF31F2A-A1FD-4298-A9F0-0F590EB2739B}" destId="{C841ABDD-C5C4-43B0-8BBE-CDFCEBEE6695}" srcOrd="3" destOrd="0" presId="urn:microsoft.com/office/officeart/2018/2/layout/IconVerticalSolidList"/>
    <dgm:cxn modelId="{114B3844-472B-473F-A2D7-C1A432EAF9F3}" type="presParOf" srcId="{6DF31F2A-A1FD-4298-A9F0-0F590EB2739B}" destId="{EC114FDA-F3DE-45EB-A3F5-3CAC25C0D351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76B46B-F053-4887-BC8A-9722F8814EF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6C5A1CE-B0AE-4A4E-A720-04A1F148E8C3}">
      <dgm:prSet/>
      <dgm:spPr/>
      <dgm:t>
        <a:bodyPr/>
        <a:lstStyle/>
        <a:p>
          <a:r>
            <a:rPr lang="es-ES" dirty="0">
              <a:solidFill>
                <a:schemeClr val="bg1"/>
              </a:solidFill>
            </a:rPr>
            <a:t>Cooperación Internacional</a:t>
          </a:r>
          <a:endParaRPr lang="en-US" dirty="0">
            <a:solidFill>
              <a:schemeClr val="bg1"/>
            </a:solidFill>
          </a:endParaRPr>
        </a:p>
      </dgm:t>
    </dgm:pt>
    <dgm:pt modelId="{FA268D21-DC02-4981-B92F-B3A0F47BD891}" type="parTrans" cxnId="{07336150-556B-4B1A-ADBE-9EB77BDEBA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9B4C0AD-699E-47C5-AD62-FBAB3162D304}" type="sibTrans" cxnId="{07336150-556B-4B1A-ADBE-9EB77BDEBAC3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5660A24-4EC4-42CF-A714-7EA3EAED2A7E}">
      <dgm:prSet/>
      <dgm:spPr/>
      <dgm:t>
        <a:bodyPr/>
        <a:lstStyle/>
        <a:p>
          <a:r>
            <a:rPr lang="es-ES">
              <a:solidFill>
                <a:schemeClr val="bg1"/>
              </a:solidFill>
            </a:rPr>
            <a:t>Cooperación Internacional en la Gestión de Riesgos</a:t>
          </a:r>
          <a:endParaRPr lang="en-US">
            <a:solidFill>
              <a:schemeClr val="bg1"/>
            </a:solidFill>
          </a:endParaRPr>
        </a:p>
      </dgm:t>
    </dgm:pt>
    <dgm:pt modelId="{56A695BB-F672-48CE-A68C-070228DA944C}" type="parTrans" cxnId="{022DF111-7CD5-4F6D-9D9A-4CC33613691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D748B0D-16AC-4A7F-94B6-A17102E11BC7}" type="sibTrans" cxnId="{022DF111-7CD5-4F6D-9D9A-4CC33613691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5EC75AA-3FAD-4965-9F6B-46CB4247C2EE}">
      <dgm:prSet/>
      <dgm:spPr/>
      <dgm:t>
        <a:bodyPr/>
        <a:lstStyle/>
        <a:p>
          <a:r>
            <a:rPr lang="es-ES">
              <a:solidFill>
                <a:schemeClr val="bg1"/>
              </a:solidFill>
            </a:rPr>
            <a:t>Amenazas cibernéticas sin fronteras.</a:t>
          </a:r>
          <a:endParaRPr lang="en-US">
            <a:solidFill>
              <a:schemeClr val="bg1"/>
            </a:solidFill>
          </a:endParaRPr>
        </a:p>
      </dgm:t>
    </dgm:pt>
    <dgm:pt modelId="{0DB7A6AD-69F7-4E47-814D-90721FE70524}" type="parTrans" cxnId="{D9BC6713-1DDD-4119-9234-DB67F9A255B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608B0C9-EA86-4A9B-A1C9-83478A7E6732}" type="sibTrans" cxnId="{D9BC6713-1DDD-4119-9234-DB67F9A255B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85E3A04-B136-4C5D-983B-DC7C14E3903F}">
      <dgm:prSet/>
      <dgm:spPr/>
      <dgm:t>
        <a:bodyPr/>
        <a:lstStyle/>
        <a:p>
          <a:r>
            <a:rPr lang="es-ES">
              <a:solidFill>
                <a:schemeClr val="bg1"/>
              </a:solidFill>
            </a:rPr>
            <a:t>Colaboración entre países para compartir información y mejores prácticas.</a:t>
          </a:r>
          <a:endParaRPr lang="en-US">
            <a:solidFill>
              <a:schemeClr val="bg1"/>
            </a:solidFill>
          </a:endParaRPr>
        </a:p>
      </dgm:t>
    </dgm:pt>
    <dgm:pt modelId="{EDC61B02-7D59-4DBB-97CC-7B787BA13D97}" type="parTrans" cxnId="{59AFB3A4-45FA-4147-82CA-3CB5CCE0749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4818B9F-C1CA-4F02-9193-FBD4D9337047}" type="sibTrans" cxnId="{59AFB3A4-45FA-4147-82CA-3CB5CCE0749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D6A03AB-8C50-42AB-81D8-82A28C69AC71}">
      <dgm:prSet/>
      <dgm:spPr/>
      <dgm:t>
        <a:bodyPr/>
        <a:lstStyle/>
        <a:p>
          <a:r>
            <a:rPr lang="es-ES">
              <a:solidFill>
                <a:schemeClr val="bg1"/>
              </a:solidFill>
            </a:rPr>
            <a:t>Rol de la OEA y el BID en el fortalecimiento de capacidades de ciberseguridad.</a:t>
          </a:r>
          <a:endParaRPr lang="en-US">
            <a:solidFill>
              <a:schemeClr val="bg1"/>
            </a:solidFill>
          </a:endParaRPr>
        </a:p>
      </dgm:t>
    </dgm:pt>
    <dgm:pt modelId="{80677726-EE2A-40B2-8E77-1A4117D8F6D4}" type="parTrans" cxnId="{A6E725FA-65A2-4863-AE19-ED164E29233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A27BD83-F6E1-4E40-9118-F00F98E56DD3}" type="sibTrans" cxnId="{A6E725FA-65A2-4863-AE19-ED164E29233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8CDA53D-DE87-4B1B-B9DC-19CD168D9F3E}" type="pres">
      <dgm:prSet presAssocID="{6F76B46B-F053-4887-BC8A-9722F8814EFA}" presName="vert0" presStyleCnt="0">
        <dgm:presLayoutVars>
          <dgm:dir/>
          <dgm:animOne val="branch"/>
          <dgm:animLvl val="lvl"/>
        </dgm:presLayoutVars>
      </dgm:prSet>
      <dgm:spPr/>
    </dgm:pt>
    <dgm:pt modelId="{0CB6CF29-40F7-4883-A76C-419A5ABBAFC0}" type="pres">
      <dgm:prSet presAssocID="{16C5A1CE-B0AE-4A4E-A720-04A1F148E8C3}" presName="thickLine" presStyleLbl="alignNode1" presStyleIdx="0" presStyleCnt="5"/>
      <dgm:spPr/>
    </dgm:pt>
    <dgm:pt modelId="{47A602AE-2260-4076-93D4-8AA38DA9C66D}" type="pres">
      <dgm:prSet presAssocID="{16C5A1CE-B0AE-4A4E-A720-04A1F148E8C3}" presName="horz1" presStyleCnt="0"/>
      <dgm:spPr/>
    </dgm:pt>
    <dgm:pt modelId="{94B632A9-D18A-4B05-8000-55A5C10C6ECA}" type="pres">
      <dgm:prSet presAssocID="{16C5A1CE-B0AE-4A4E-A720-04A1F148E8C3}" presName="tx1" presStyleLbl="revTx" presStyleIdx="0" presStyleCnt="5"/>
      <dgm:spPr/>
    </dgm:pt>
    <dgm:pt modelId="{E747FF94-9D86-418E-BD95-7552FB8FAF25}" type="pres">
      <dgm:prSet presAssocID="{16C5A1CE-B0AE-4A4E-A720-04A1F148E8C3}" presName="vert1" presStyleCnt="0"/>
      <dgm:spPr/>
    </dgm:pt>
    <dgm:pt modelId="{95C6156A-6E5F-492B-9ABB-28490EDC80E0}" type="pres">
      <dgm:prSet presAssocID="{65660A24-4EC4-42CF-A714-7EA3EAED2A7E}" presName="thickLine" presStyleLbl="alignNode1" presStyleIdx="1" presStyleCnt="5"/>
      <dgm:spPr/>
    </dgm:pt>
    <dgm:pt modelId="{FE8AAC05-395D-4C2E-8B69-0B1E0606EFAD}" type="pres">
      <dgm:prSet presAssocID="{65660A24-4EC4-42CF-A714-7EA3EAED2A7E}" presName="horz1" presStyleCnt="0"/>
      <dgm:spPr/>
    </dgm:pt>
    <dgm:pt modelId="{029750EE-2305-4D87-A234-39D9C798E521}" type="pres">
      <dgm:prSet presAssocID="{65660A24-4EC4-42CF-A714-7EA3EAED2A7E}" presName="tx1" presStyleLbl="revTx" presStyleIdx="1" presStyleCnt="5"/>
      <dgm:spPr/>
    </dgm:pt>
    <dgm:pt modelId="{1A8A837F-BAFF-4A58-BA8E-5B628E2C7AC7}" type="pres">
      <dgm:prSet presAssocID="{65660A24-4EC4-42CF-A714-7EA3EAED2A7E}" presName="vert1" presStyleCnt="0"/>
      <dgm:spPr/>
    </dgm:pt>
    <dgm:pt modelId="{D9569C0B-0291-43A2-A7C1-A5C450A67392}" type="pres">
      <dgm:prSet presAssocID="{05EC75AA-3FAD-4965-9F6B-46CB4247C2EE}" presName="thickLine" presStyleLbl="alignNode1" presStyleIdx="2" presStyleCnt="5"/>
      <dgm:spPr/>
    </dgm:pt>
    <dgm:pt modelId="{0EFF0E82-564A-449B-9C7A-804A6A046DA8}" type="pres">
      <dgm:prSet presAssocID="{05EC75AA-3FAD-4965-9F6B-46CB4247C2EE}" presName="horz1" presStyleCnt="0"/>
      <dgm:spPr/>
    </dgm:pt>
    <dgm:pt modelId="{E39FD6A9-DE7A-4720-AFCD-873AE52D6075}" type="pres">
      <dgm:prSet presAssocID="{05EC75AA-3FAD-4965-9F6B-46CB4247C2EE}" presName="tx1" presStyleLbl="revTx" presStyleIdx="2" presStyleCnt="5"/>
      <dgm:spPr/>
    </dgm:pt>
    <dgm:pt modelId="{BB4026D6-B80B-4AC8-A1CD-B15541695A7B}" type="pres">
      <dgm:prSet presAssocID="{05EC75AA-3FAD-4965-9F6B-46CB4247C2EE}" presName="vert1" presStyleCnt="0"/>
      <dgm:spPr/>
    </dgm:pt>
    <dgm:pt modelId="{5BC31F37-9E4E-4E5F-BC46-0C0ECEE38247}" type="pres">
      <dgm:prSet presAssocID="{B85E3A04-B136-4C5D-983B-DC7C14E3903F}" presName="thickLine" presStyleLbl="alignNode1" presStyleIdx="3" presStyleCnt="5"/>
      <dgm:spPr/>
    </dgm:pt>
    <dgm:pt modelId="{B97757A1-0365-44AD-AC13-B77C7BA7F9EB}" type="pres">
      <dgm:prSet presAssocID="{B85E3A04-B136-4C5D-983B-DC7C14E3903F}" presName="horz1" presStyleCnt="0"/>
      <dgm:spPr/>
    </dgm:pt>
    <dgm:pt modelId="{1F8AAD17-A167-4F64-B307-55FC04431548}" type="pres">
      <dgm:prSet presAssocID="{B85E3A04-B136-4C5D-983B-DC7C14E3903F}" presName="tx1" presStyleLbl="revTx" presStyleIdx="3" presStyleCnt="5"/>
      <dgm:spPr/>
    </dgm:pt>
    <dgm:pt modelId="{124F3F2C-9013-44EA-B0D6-DC2A15D44F02}" type="pres">
      <dgm:prSet presAssocID="{B85E3A04-B136-4C5D-983B-DC7C14E3903F}" presName="vert1" presStyleCnt="0"/>
      <dgm:spPr/>
    </dgm:pt>
    <dgm:pt modelId="{CE57E35E-8485-45CE-9363-1CBF3DD496F6}" type="pres">
      <dgm:prSet presAssocID="{DD6A03AB-8C50-42AB-81D8-82A28C69AC71}" presName="thickLine" presStyleLbl="alignNode1" presStyleIdx="4" presStyleCnt="5"/>
      <dgm:spPr/>
    </dgm:pt>
    <dgm:pt modelId="{62D64C9F-9EC8-47C2-8A92-B32A78E2B139}" type="pres">
      <dgm:prSet presAssocID="{DD6A03AB-8C50-42AB-81D8-82A28C69AC71}" presName="horz1" presStyleCnt="0"/>
      <dgm:spPr/>
    </dgm:pt>
    <dgm:pt modelId="{C84A5A64-AB6B-417F-B4F2-BB31FF98D0BB}" type="pres">
      <dgm:prSet presAssocID="{DD6A03AB-8C50-42AB-81D8-82A28C69AC71}" presName="tx1" presStyleLbl="revTx" presStyleIdx="4" presStyleCnt="5"/>
      <dgm:spPr/>
    </dgm:pt>
    <dgm:pt modelId="{DB6276BD-EE01-4EAC-8300-4596DEE09F31}" type="pres">
      <dgm:prSet presAssocID="{DD6A03AB-8C50-42AB-81D8-82A28C69AC71}" presName="vert1" presStyleCnt="0"/>
      <dgm:spPr/>
    </dgm:pt>
  </dgm:ptLst>
  <dgm:cxnLst>
    <dgm:cxn modelId="{37E58D0C-3CD7-42F6-84A5-B0E20E292B8A}" type="presOf" srcId="{16C5A1CE-B0AE-4A4E-A720-04A1F148E8C3}" destId="{94B632A9-D18A-4B05-8000-55A5C10C6ECA}" srcOrd="0" destOrd="0" presId="urn:microsoft.com/office/officeart/2008/layout/LinedList"/>
    <dgm:cxn modelId="{022DF111-7CD5-4F6D-9D9A-4CC33613691B}" srcId="{6F76B46B-F053-4887-BC8A-9722F8814EFA}" destId="{65660A24-4EC4-42CF-A714-7EA3EAED2A7E}" srcOrd="1" destOrd="0" parTransId="{56A695BB-F672-48CE-A68C-070228DA944C}" sibTransId="{0D748B0D-16AC-4A7F-94B6-A17102E11BC7}"/>
    <dgm:cxn modelId="{D9BC6713-1DDD-4119-9234-DB67F9A255B2}" srcId="{6F76B46B-F053-4887-BC8A-9722F8814EFA}" destId="{05EC75AA-3FAD-4965-9F6B-46CB4247C2EE}" srcOrd="2" destOrd="0" parTransId="{0DB7A6AD-69F7-4E47-814D-90721FE70524}" sibTransId="{C608B0C9-EA86-4A9B-A1C9-83478A7E6732}"/>
    <dgm:cxn modelId="{3414B817-5EC2-4EFE-B256-32B2042B630E}" type="presOf" srcId="{65660A24-4EC4-42CF-A714-7EA3EAED2A7E}" destId="{029750EE-2305-4D87-A234-39D9C798E521}" srcOrd="0" destOrd="0" presId="urn:microsoft.com/office/officeart/2008/layout/LinedList"/>
    <dgm:cxn modelId="{22AF8F48-6006-499C-A54A-86831D136F5C}" type="presOf" srcId="{DD6A03AB-8C50-42AB-81D8-82A28C69AC71}" destId="{C84A5A64-AB6B-417F-B4F2-BB31FF98D0BB}" srcOrd="0" destOrd="0" presId="urn:microsoft.com/office/officeart/2008/layout/LinedList"/>
    <dgm:cxn modelId="{07336150-556B-4B1A-ADBE-9EB77BDEBAC3}" srcId="{6F76B46B-F053-4887-BC8A-9722F8814EFA}" destId="{16C5A1CE-B0AE-4A4E-A720-04A1F148E8C3}" srcOrd="0" destOrd="0" parTransId="{FA268D21-DC02-4981-B92F-B3A0F47BD891}" sibTransId="{79B4C0AD-699E-47C5-AD62-FBAB3162D304}"/>
    <dgm:cxn modelId="{F45CFE8A-4F01-49AF-88A3-D99E66E300C3}" type="presOf" srcId="{6F76B46B-F053-4887-BC8A-9722F8814EFA}" destId="{C8CDA53D-DE87-4B1B-B9DC-19CD168D9F3E}" srcOrd="0" destOrd="0" presId="urn:microsoft.com/office/officeart/2008/layout/LinedList"/>
    <dgm:cxn modelId="{59AFB3A4-45FA-4147-82CA-3CB5CCE07494}" srcId="{6F76B46B-F053-4887-BC8A-9722F8814EFA}" destId="{B85E3A04-B136-4C5D-983B-DC7C14E3903F}" srcOrd="3" destOrd="0" parTransId="{EDC61B02-7D59-4DBB-97CC-7B787BA13D97}" sibTransId="{64818B9F-C1CA-4F02-9193-FBD4D9337047}"/>
    <dgm:cxn modelId="{27EE7CE9-0B7E-42F0-A75F-1A8459ACFB2A}" type="presOf" srcId="{B85E3A04-B136-4C5D-983B-DC7C14E3903F}" destId="{1F8AAD17-A167-4F64-B307-55FC04431548}" srcOrd="0" destOrd="0" presId="urn:microsoft.com/office/officeart/2008/layout/LinedList"/>
    <dgm:cxn modelId="{127E26ED-0D31-410C-AB9C-9F1CADAA478B}" type="presOf" srcId="{05EC75AA-3FAD-4965-9F6B-46CB4247C2EE}" destId="{E39FD6A9-DE7A-4720-AFCD-873AE52D6075}" srcOrd="0" destOrd="0" presId="urn:microsoft.com/office/officeart/2008/layout/LinedList"/>
    <dgm:cxn modelId="{A6E725FA-65A2-4863-AE19-ED164E292330}" srcId="{6F76B46B-F053-4887-BC8A-9722F8814EFA}" destId="{DD6A03AB-8C50-42AB-81D8-82A28C69AC71}" srcOrd="4" destOrd="0" parTransId="{80677726-EE2A-40B2-8E77-1A4117D8F6D4}" sibTransId="{9A27BD83-F6E1-4E40-9118-F00F98E56DD3}"/>
    <dgm:cxn modelId="{614B3DE2-2696-4B82-BD22-8647E4E19717}" type="presParOf" srcId="{C8CDA53D-DE87-4B1B-B9DC-19CD168D9F3E}" destId="{0CB6CF29-40F7-4883-A76C-419A5ABBAFC0}" srcOrd="0" destOrd="0" presId="urn:microsoft.com/office/officeart/2008/layout/LinedList"/>
    <dgm:cxn modelId="{AE0E423F-0F52-406E-84E7-3FF7E644113C}" type="presParOf" srcId="{C8CDA53D-DE87-4B1B-B9DC-19CD168D9F3E}" destId="{47A602AE-2260-4076-93D4-8AA38DA9C66D}" srcOrd="1" destOrd="0" presId="urn:microsoft.com/office/officeart/2008/layout/LinedList"/>
    <dgm:cxn modelId="{756ADB50-2B5C-4107-8829-3512AC6DAED9}" type="presParOf" srcId="{47A602AE-2260-4076-93D4-8AA38DA9C66D}" destId="{94B632A9-D18A-4B05-8000-55A5C10C6ECA}" srcOrd="0" destOrd="0" presId="urn:microsoft.com/office/officeart/2008/layout/LinedList"/>
    <dgm:cxn modelId="{C707ED72-0B79-4E67-9F1C-3C0735948B56}" type="presParOf" srcId="{47A602AE-2260-4076-93D4-8AA38DA9C66D}" destId="{E747FF94-9D86-418E-BD95-7552FB8FAF25}" srcOrd="1" destOrd="0" presId="urn:microsoft.com/office/officeart/2008/layout/LinedList"/>
    <dgm:cxn modelId="{825C494A-1B27-446B-BAC5-8AAC28D97A18}" type="presParOf" srcId="{C8CDA53D-DE87-4B1B-B9DC-19CD168D9F3E}" destId="{95C6156A-6E5F-492B-9ABB-28490EDC80E0}" srcOrd="2" destOrd="0" presId="urn:microsoft.com/office/officeart/2008/layout/LinedList"/>
    <dgm:cxn modelId="{07DC1A3D-A7C0-4A94-8FCB-8B9A1A271E6A}" type="presParOf" srcId="{C8CDA53D-DE87-4B1B-B9DC-19CD168D9F3E}" destId="{FE8AAC05-395D-4C2E-8B69-0B1E0606EFAD}" srcOrd="3" destOrd="0" presId="urn:microsoft.com/office/officeart/2008/layout/LinedList"/>
    <dgm:cxn modelId="{D8623C28-D40C-408E-868D-B88BAED16D07}" type="presParOf" srcId="{FE8AAC05-395D-4C2E-8B69-0B1E0606EFAD}" destId="{029750EE-2305-4D87-A234-39D9C798E521}" srcOrd="0" destOrd="0" presId="urn:microsoft.com/office/officeart/2008/layout/LinedList"/>
    <dgm:cxn modelId="{DD730BF1-5C84-49B7-9775-0B78D3DADFC8}" type="presParOf" srcId="{FE8AAC05-395D-4C2E-8B69-0B1E0606EFAD}" destId="{1A8A837F-BAFF-4A58-BA8E-5B628E2C7AC7}" srcOrd="1" destOrd="0" presId="urn:microsoft.com/office/officeart/2008/layout/LinedList"/>
    <dgm:cxn modelId="{2013CE57-7742-48A7-A630-791F88FA4BA9}" type="presParOf" srcId="{C8CDA53D-DE87-4B1B-B9DC-19CD168D9F3E}" destId="{D9569C0B-0291-43A2-A7C1-A5C450A67392}" srcOrd="4" destOrd="0" presId="urn:microsoft.com/office/officeart/2008/layout/LinedList"/>
    <dgm:cxn modelId="{E05BC5B8-2CF5-4994-8DB3-15B57C3E1DA1}" type="presParOf" srcId="{C8CDA53D-DE87-4B1B-B9DC-19CD168D9F3E}" destId="{0EFF0E82-564A-449B-9C7A-804A6A046DA8}" srcOrd="5" destOrd="0" presId="urn:microsoft.com/office/officeart/2008/layout/LinedList"/>
    <dgm:cxn modelId="{C6E41CB9-4D6A-4177-911E-7219458D0E38}" type="presParOf" srcId="{0EFF0E82-564A-449B-9C7A-804A6A046DA8}" destId="{E39FD6A9-DE7A-4720-AFCD-873AE52D6075}" srcOrd="0" destOrd="0" presId="urn:microsoft.com/office/officeart/2008/layout/LinedList"/>
    <dgm:cxn modelId="{08ED7BEB-8C51-4939-9CA4-B8601A2AAFAD}" type="presParOf" srcId="{0EFF0E82-564A-449B-9C7A-804A6A046DA8}" destId="{BB4026D6-B80B-4AC8-A1CD-B15541695A7B}" srcOrd="1" destOrd="0" presId="urn:microsoft.com/office/officeart/2008/layout/LinedList"/>
    <dgm:cxn modelId="{6E98AFB3-BEF7-4074-823D-4728720CA625}" type="presParOf" srcId="{C8CDA53D-DE87-4B1B-B9DC-19CD168D9F3E}" destId="{5BC31F37-9E4E-4E5F-BC46-0C0ECEE38247}" srcOrd="6" destOrd="0" presId="urn:microsoft.com/office/officeart/2008/layout/LinedList"/>
    <dgm:cxn modelId="{2C2535F4-A7CA-45BD-B942-F8239F5BFAAE}" type="presParOf" srcId="{C8CDA53D-DE87-4B1B-B9DC-19CD168D9F3E}" destId="{B97757A1-0365-44AD-AC13-B77C7BA7F9EB}" srcOrd="7" destOrd="0" presId="urn:microsoft.com/office/officeart/2008/layout/LinedList"/>
    <dgm:cxn modelId="{290997E7-D4D3-42C3-A4EB-FA9214CA13B8}" type="presParOf" srcId="{B97757A1-0365-44AD-AC13-B77C7BA7F9EB}" destId="{1F8AAD17-A167-4F64-B307-55FC04431548}" srcOrd="0" destOrd="0" presId="urn:microsoft.com/office/officeart/2008/layout/LinedList"/>
    <dgm:cxn modelId="{039CF216-7BF0-4461-8145-896B0B606553}" type="presParOf" srcId="{B97757A1-0365-44AD-AC13-B77C7BA7F9EB}" destId="{124F3F2C-9013-44EA-B0D6-DC2A15D44F02}" srcOrd="1" destOrd="0" presId="urn:microsoft.com/office/officeart/2008/layout/LinedList"/>
    <dgm:cxn modelId="{278210A8-7E6E-4027-B392-C062142D7F0B}" type="presParOf" srcId="{C8CDA53D-DE87-4B1B-B9DC-19CD168D9F3E}" destId="{CE57E35E-8485-45CE-9363-1CBF3DD496F6}" srcOrd="8" destOrd="0" presId="urn:microsoft.com/office/officeart/2008/layout/LinedList"/>
    <dgm:cxn modelId="{515C8AC1-ACB6-4111-A33A-FBE05F34FDB3}" type="presParOf" srcId="{C8CDA53D-DE87-4B1B-B9DC-19CD168D9F3E}" destId="{62D64C9F-9EC8-47C2-8A92-B32A78E2B139}" srcOrd="9" destOrd="0" presId="urn:microsoft.com/office/officeart/2008/layout/LinedList"/>
    <dgm:cxn modelId="{B5916EAA-DB56-4047-8E10-F65C953D1C0B}" type="presParOf" srcId="{62D64C9F-9EC8-47C2-8A92-B32A78E2B139}" destId="{C84A5A64-AB6B-417F-B4F2-BB31FF98D0BB}" srcOrd="0" destOrd="0" presId="urn:microsoft.com/office/officeart/2008/layout/LinedList"/>
    <dgm:cxn modelId="{52B7FEB4-BCE4-41AC-9CB0-0559A3E959C8}" type="presParOf" srcId="{62D64C9F-9EC8-47C2-8A92-B32A78E2B139}" destId="{DB6276BD-EE01-4EAC-8300-4596DEE09F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E6BE8D-A43F-46B6-BC75-838B54C95A6D}">
      <dsp:nvSpPr>
        <dsp:cNvPr id="0" name=""/>
        <dsp:cNvSpPr/>
      </dsp:nvSpPr>
      <dsp:spPr>
        <a:xfrm>
          <a:off x="0" y="0"/>
          <a:ext cx="11169372" cy="1857375"/>
        </a:xfrm>
        <a:prstGeom prst="roundRect">
          <a:avLst>
            <a:gd name="adj" fmla="val 1000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84457F-8B90-4C7B-BBF5-50C8374B9ED0}">
      <dsp:nvSpPr>
        <dsp:cNvPr id="0" name=""/>
        <dsp:cNvSpPr/>
      </dsp:nvSpPr>
      <dsp:spPr>
        <a:xfrm>
          <a:off x="561855" y="418703"/>
          <a:ext cx="1021556" cy="10215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0F8417-AA25-44D0-B486-DB1D6EFE33DD}">
      <dsp:nvSpPr>
        <dsp:cNvPr id="0" name=""/>
        <dsp:cNvSpPr/>
      </dsp:nvSpPr>
      <dsp:spPr>
        <a:xfrm>
          <a:off x="2145268" y="793"/>
          <a:ext cx="5026217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500" kern="1200" dirty="0"/>
            <a:t>Crecientes Amenazas Cibernéticas</a:t>
          </a:r>
        </a:p>
      </dsp:txBody>
      <dsp:txXfrm>
        <a:off x="2145268" y="793"/>
        <a:ext cx="5026217" cy="1857375"/>
      </dsp:txXfrm>
    </dsp:sp>
    <dsp:sp modelId="{FBDF9833-CE62-47FD-8C94-B53643D12519}">
      <dsp:nvSpPr>
        <dsp:cNvPr id="0" name=""/>
        <dsp:cNvSpPr/>
      </dsp:nvSpPr>
      <dsp:spPr>
        <a:xfrm>
          <a:off x="7171485" y="793"/>
          <a:ext cx="3997886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800" kern="1200" dirty="0"/>
        </a:p>
      </dsp:txBody>
      <dsp:txXfrm>
        <a:off x="7171485" y="793"/>
        <a:ext cx="3997886" cy="1857375"/>
      </dsp:txXfrm>
    </dsp:sp>
    <dsp:sp modelId="{6EE7FC48-C5A6-4CDC-96D5-147C65532E4E}">
      <dsp:nvSpPr>
        <dsp:cNvPr id="0" name=""/>
        <dsp:cNvSpPr/>
      </dsp:nvSpPr>
      <dsp:spPr>
        <a:xfrm>
          <a:off x="0" y="2322512"/>
          <a:ext cx="11169372" cy="1857375"/>
        </a:xfrm>
        <a:prstGeom prst="roundRect">
          <a:avLst>
            <a:gd name="adj" fmla="val 1000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730AB1-714F-4DE4-A954-ABA044BE04B2}">
      <dsp:nvSpPr>
        <dsp:cNvPr id="0" name=""/>
        <dsp:cNvSpPr/>
      </dsp:nvSpPr>
      <dsp:spPr>
        <a:xfrm>
          <a:off x="561855" y="2740421"/>
          <a:ext cx="1021556" cy="10215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030AE3-7673-47C6-AEB7-D9171C1708A2}">
      <dsp:nvSpPr>
        <dsp:cNvPr id="0" name=""/>
        <dsp:cNvSpPr/>
      </dsp:nvSpPr>
      <dsp:spPr>
        <a:xfrm>
          <a:off x="2145268" y="2322512"/>
          <a:ext cx="5026217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Urgencia en desarrollar mecanismos robustos de autenticación y control de acceso.</a:t>
          </a:r>
          <a:endParaRPr lang="es-CO" sz="2500" kern="1200"/>
        </a:p>
      </dsp:txBody>
      <dsp:txXfrm>
        <a:off x="2145268" y="2322512"/>
        <a:ext cx="5026217" cy="1857375"/>
      </dsp:txXfrm>
    </dsp:sp>
    <dsp:sp modelId="{B1507B6D-F81D-479A-9B41-C36105226021}">
      <dsp:nvSpPr>
        <dsp:cNvPr id="0" name=""/>
        <dsp:cNvSpPr/>
      </dsp:nvSpPr>
      <dsp:spPr>
        <a:xfrm>
          <a:off x="7171485" y="2322512"/>
          <a:ext cx="3997886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800" kern="1200"/>
        </a:p>
      </dsp:txBody>
      <dsp:txXfrm>
        <a:off x="7171485" y="2322512"/>
        <a:ext cx="3997886" cy="1857375"/>
      </dsp:txXfrm>
    </dsp:sp>
    <dsp:sp modelId="{80C05716-B8AD-4F75-A3A6-4C5944673602}">
      <dsp:nvSpPr>
        <dsp:cNvPr id="0" name=""/>
        <dsp:cNvSpPr/>
      </dsp:nvSpPr>
      <dsp:spPr>
        <a:xfrm>
          <a:off x="0" y="4644231"/>
          <a:ext cx="11169372" cy="1857375"/>
        </a:xfrm>
        <a:prstGeom prst="roundRect">
          <a:avLst>
            <a:gd name="adj" fmla="val 1000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4739EA-6C46-40A6-87B3-11ECCEDD160A}">
      <dsp:nvSpPr>
        <dsp:cNvPr id="0" name=""/>
        <dsp:cNvSpPr/>
      </dsp:nvSpPr>
      <dsp:spPr>
        <a:xfrm>
          <a:off x="561855" y="5062140"/>
          <a:ext cx="1021556" cy="102155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41ABDD-C5C4-43B0-8BBE-CDFCEBEE6695}">
      <dsp:nvSpPr>
        <dsp:cNvPr id="0" name=""/>
        <dsp:cNvSpPr/>
      </dsp:nvSpPr>
      <dsp:spPr>
        <a:xfrm>
          <a:off x="2145268" y="4644231"/>
          <a:ext cx="5026217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/>
            <a:t>Sectores vulnerables: energía, transporte, telecomunicaciones, finanzas</a:t>
          </a:r>
          <a:endParaRPr lang="es-CO" sz="2500" kern="1200"/>
        </a:p>
      </dsp:txBody>
      <dsp:txXfrm>
        <a:off x="2145268" y="4644231"/>
        <a:ext cx="5026217" cy="1857375"/>
      </dsp:txXfrm>
    </dsp:sp>
    <dsp:sp modelId="{EC114FDA-F3DE-45EB-A3F5-3CAC25C0D351}">
      <dsp:nvSpPr>
        <dsp:cNvPr id="0" name=""/>
        <dsp:cNvSpPr/>
      </dsp:nvSpPr>
      <dsp:spPr>
        <a:xfrm>
          <a:off x="7171485" y="4644231"/>
          <a:ext cx="3997886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572" tIns="196572" rIns="196572" bIns="196572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800" kern="1200" dirty="0"/>
        </a:p>
      </dsp:txBody>
      <dsp:txXfrm>
        <a:off x="7171485" y="4644231"/>
        <a:ext cx="3997886" cy="18573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B6CF29-40F7-4883-A76C-419A5ABBAFC0}">
      <dsp:nvSpPr>
        <dsp:cNvPr id="0" name=""/>
        <dsp:cNvSpPr/>
      </dsp:nvSpPr>
      <dsp:spPr>
        <a:xfrm>
          <a:off x="0" y="672"/>
          <a:ext cx="57780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B632A9-D18A-4B05-8000-55A5C10C6ECA}">
      <dsp:nvSpPr>
        <dsp:cNvPr id="0" name=""/>
        <dsp:cNvSpPr/>
      </dsp:nvSpPr>
      <dsp:spPr>
        <a:xfrm>
          <a:off x="0" y="672"/>
          <a:ext cx="5778016" cy="110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>
              <a:solidFill>
                <a:schemeClr val="bg1"/>
              </a:solidFill>
            </a:rPr>
            <a:t>Cooperación Internacional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0" y="672"/>
        <a:ext cx="5778016" cy="1101570"/>
      </dsp:txXfrm>
    </dsp:sp>
    <dsp:sp modelId="{95C6156A-6E5F-492B-9ABB-28490EDC80E0}">
      <dsp:nvSpPr>
        <dsp:cNvPr id="0" name=""/>
        <dsp:cNvSpPr/>
      </dsp:nvSpPr>
      <dsp:spPr>
        <a:xfrm>
          <a:off x="0" y="1102243"/>
          <a:ext cx="57780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750EE-2305-4D87-A234-39D9C798E521}">
      <dsp:nvSpPr>
        <dsp:cNvPr id="0" name=""/>
        <dsp:cNvSpPr/>
      </dsp:nvSpPr>
      <dsp:spPr>
        <a:xfrm>
          <a:off x="0" y="1102243"/>
          <a:ext cx="5778016" cy="110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solidFill>
                <a:schemeClr val="bg1"/>
              </a:solidFill>
            </a:rPr>
            <a:t>Cooperación Internacional en la Gestión de Riesgos</a:t>
          </a:r>
          <a:endParaRPr lang="en-US" sz="2500" kern="1200">
            <a:solidFill>
              <a:schemeClr val="bg1"/>
            </a:solidFill>
          </a:endParaRPr>
        </a:p>
      </dsp:txBody>
      <dsp:txXfrm>
        <a:off x="0" y="1102243"/>
        <a:ext cx="5778016" cy="1101570"/>
      </dsp:txXfrm>
    </dsp:sp>
    <dsp:sp modelId="{D9569C0B-0291-43A2-A7C1-A5C450A67392}">
      <dsp:nvSpPr>
        <dsp:cNvPr id="0" name=""/>
        <dsp:cNvSpPr/>
      </dsp:nvSpPr>
      <dsp:spPr>
        <a:xfrm>
          <a:off x="0" y="2203814"/>
          <a:ext cx="57780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9FD6A9-DE7A-4720-AFCD-873AE52D6075}">
      <dsp:nvSpPr>
        <dsp:cNvPr id="0" name=""/>
        <dsp:cNvSpPr/>
      </dsp:nvSpPr>
      <dsp:spPr>
        <a:xfrm>
          <a:off x="0" y="2203814"/>
          <a:ext cx="5778016" cy="110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solidFill>
                <a:schemeClr val="bg1"/>
              </a:solidFill>
            </a:rPr>
            <a:t>Amenazas cibernéticas sin fronteras.</a:t>
          </a:r>
          <a:endParaRPr lang="en-US" sz="2500" kern="1200">
            <a:solidFill>
              <a:schemeClr val="bg1"/>
            </a:solidFill>
          </a:endParaRPr>
        </a:p>
      </dsp:txBody>
      <dsp:txXfrm>
        <a:off x="0" y="2203814"/>
        <a:ext cx="5778016" cy="1101570"/>
      </dsp:txXfrm>
    </dsp:sp>
    <dsp:sp modelId="{5BC31F37-9E4E-4E5F-BC46-0C0ECEE38247}">
      <dsp:nvSpPr>
        <dsp:cNvPr id="0" name=""/>
        <dsp:cNvSpPr/>
      </dsp:nvSpPr>
      <dsp:spPr>
        <a:xfrm>
          <a:off x="0" y="3305385"/>
          <a:ext cx="57780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8AAD17-A167-4F64-B307-55FC04431548}">
      <dsp:nvSpPr>
        <dsp:cNvPr id="0" name=""/>
        <dsp:cNvSpPr/>
      </dsp:nvSpPr>
      <dsp:spPr>
        <a:xfrm>
          <a:off x="0" y="3305385"/>
          <a:ext cx="5778016" cy="110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solidFill>
                <a:schemeClr val="bg1"/>
              </a:solidFill>
            </a:rPr>
            <a:t>Colaboración entre países para compartir información y mejores prácticas.</a:t>
          </a:r>
          <a:endParaRPr lang="en-US" sz="2500" kern="1200">
            <a:solidFill>
              <a:schemeClr val="bg1"/>
            </a:solidFill>
          </a:endParaRPr>
        </a:p>
      </dsp:txBody>
      <dsp:txXfrm>
        <a:off x="0" y="3305385"/>
        <a:ext cx="5778016" cy="1101570"/>
      </dsp:txXfrm>
    </dsp:sp>
    <dsp:sp modelId="{CE57E35E-8485-45CE-9363-1CBF3DD496F6}">
      <dsp:nvSpPr>
        <dsp:cNvPr id="0" name=""/>
        <dsp:cNvSpPr/>
      </dsp:nvSpPr>
      <dsp:spPr>
        <a:xfrm>
          <a:off x="0" y="4406956"/>
          <a:ext cx="57780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4A5A64-AB6B-417F-B4F2-BB31FF98D0BB}">
      <dsp:nvSpPr>
        <dsp:cNvPr id="0" name=""/>
        <dsp:cNvSpPr/>
      </dsp:nvSpPr>
      <dsp:spPr>
        <a:xfrm>
          <a:off x="0" y="4406956"/>
          <a:ext cx="5778016" cy="110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solidFill>
                <a:schemeClr val="bg1"/>
              </a:solidFill>
            </a:rPr>
            <a:t>Rol de la OEA y el BID en el fortalecimiento de capacidades de ciberseguridad.</a:t>
          </a:r>
          <a:endParaRPr lang="en-US" sz="2500" kern="1200">
            <a:solidFill>
              <a:schemeClr val="bg1"/>
            </a:solidFill>
          </a:endParaRPr>
        </a:p>
      </dsp:txBody>
      <dsp:txXfrm>
        <a:off x="0" y="4406956"/>
        <a:ext cx="5778016" cy="11015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475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18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7.jpeg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45" y="-8504"/>
            <a:ext cx="4992529" cy="392729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77677" y="1395651"/>
            <a:ext cx="7761446" cy="42582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707"/>
              </a:lnSpc>
              <a:buNone/>
            </a:pPr>
            <a:r>
              <a:rPr lang="en-US" sz="53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Desafíos y Tendencias en la Identidad Digital para la Seguridad de las Infraestructuras Críticas</a:t>
            </a:r>
            <a:endParaRPr lang="en-US" sz="5365" dirty="0"/>
          </a:p>
        </p:txBody>
      </p:sp>
      <p:sp>
        <p:nvSpPr>
          <p:cNvPr id="7" name="Text 2"/>
          <p:cNvSpPr/>
          <p:nvPr/>
        </p:nvSpPr>
        <p:spPr>
          <a:xfrm>
            <a:off x="6177677" y="5950148"/>
            <a:ext cx="7761446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2800" b="1" i="1" dirty="0">
                <a:solidFill>
                  <a:srgbClr val="E0D6D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 análisis del contexto colombiano</a:t>
            </a: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Shape 3"/>
          <p:cNvSpPr/>
          <p:nvPr/>
        </p:nvSpPr>
        <p:spPr>
          <a:xfrm>
            <a:off x="6177677" y="6503075"/>
            <a:ext cx="315992" cy="315992"/>
          </a:xfrm>
          <a:prstGeom prst="roundRect">
            <a:avLst>
              <a:gd name="adj" fmla="val 28934548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10" name="Text 4"/>
          <p:cNvSpPr/>
          <p:nvPr/>
        </p:nvSpPr>
        <p:spPr>
          <a:xfrm>
            <a:off x="6592372" y="6488311"/>
            <a:ext cx="1840825" cy="345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22"/>
              </a:lnSpc>
              <a:buNone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 CAROLINA VASQUEZ RUIZ</a:t>
            </a:r>
          </a:p>
          <a:p>
            <a:pPr marL="0" indent="0" algn="l">
              <a:lnSpc>
                <a:spcPts val="2722"/>
              </a:lnSpc>
              <a:buNone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 ANTONIO PEREZ FONTALVO </a:t>
            </a:r>
          </a:p>
          <a:p>
            <a:pPr marL="0" indent="0" algn="l">
              <a:lnSpc>
                <a:spcPts val="2722"/>
              </a:lnSpc>
              <a:buNone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CC. VICTOR GONZALEZ BADRAN</a:t>
            </a:r>
          </a:p>
          <a:p>
            <a:pPr marL="0" indent="0" algn="l">
              <a:lnSpc>
                <a:spcPts val="2722"/>
              </a:lnSpc>
              <a:buNone/>
            </a:pPr>
            <a:r>
              <a:rPr lang="en-US" sz="1944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 MANUEL SUÁREZ RODRÍGUEZ</a:t>
            </a:r>
          </a:p>
          <a:p>
            <a:pPr marL="0" indent="0" algn="l">
              <a:lnSpc>
                <a:spcPts val="2722"/>
              </a:lnSpc>
              <a:buNone/>
            </a:pPr>
            <a:endParaRPr lang="en-US" sz="1944" dirty="0"/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1A4C9A30-E1A5-4548-A60D-4BCEE06B6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821" y="590155"/>
            <a:ext cx="4992529" cy="3927290"/>
          </a:xfrm>
          <a:prstGeom prst="rect">
            <a:avLst/>
          </a:prstGeom>
        </p:spPr>
      </p:pic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248B3917-F7E4-4389-A3E6-333D4C99C1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56" y="1244999"/>
            <a:ext cx="4992529" cy="3927290"/>
          </a:xfrm>
          <a:prstGeom prst="rect">
            <a:avLst/>
          </a:prstGeom>
        </p:spPr>
      </p:pic>
      <p:pic>
        <p:nvPicPr>
          <p:cNvPr id="13" name="Image 2" descr="preencoded.png">
            <a:extLst>
              <a:ext uri="{FF2B5EF4-FFF2-40B4-BE49-F238E27FC236}">
                <a16:creationId xmlns:a16="http://schemas.microsoft.com/office/drawing/2014/main" id="{6BFA9908-2459-41D0-A833-1EC7BCCCD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663" y="1854124"/>
            <a:ext cx="5206738" cy="4095794"/>
          </a:xfrm>
          <a:prstGeom prst="rect">
            <a:avLst/>
          </a:prstGeom>
        </p:spPr>
      </p:pic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3866FE8B-E018-414E-8AA2-E680D89CB2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60" y="2387792"/>
            <a:ext cx="5302662" cy="4171251"/>
          </a:xfrm>
          <a:prstGeom prst="rect">
            <a:avLst/>
          </a:prstGeom>
        </p:spPr>
      </p:pic>
      <p:pic>
        <p:nvPicPr>
          <p:cNvPr id="15" name="Image 2" descr="preencoded.png">
            <a:extLst>
              <a:ext uri="{FF2B5EF4-FFF2-40B4-BE49-F238E27FC236}">
                <a16:creationId xmlns:a16="http://schemas.microsoft.com/office/drawing/2014/main" id="{5306E724-032B-449B-888B-0A485FD7FC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3" y="2810497"/>
            <a:ext cx="5470856" cy="4303558"/>
          </a:xfrm>
          <a:prstGeom prst="rect">
            <a:avLst/>
          </a:prstGeom>
        </p:spPr>
      </p:pic>
      <p:pic>
        <p:nvPicPr>
          <p:cNvPr id="16" name="Image 2" descr="preencoded.png">
            <a:extLst>
              <a:ext uri="{FF2B5EF4-FFF2-40B4-BE49-F238E27FC236}">
                <a16:creationId xmlns:a16="http://schemas.microsoft.com/office/drawing/2014/main" id="{A1A9AB05-41FC-4643-B29A-7AE82CB082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98" y="3317829"/>
            <a:ext cx="5470856" cy="4303558"/>
          </a:xfrm>
          <a:prstGeom prst="rect">
            <a:avLst/>
          </a:prstGeom>
        </p:spPr>
      </p:pic>
      <p:pic>
        <p:nvPicPr>
          <p:cNvPr id="18" name="Image 2" descr="preencoded.png">
            <a:extLst>
              <a:ext uri="{FF2B5EF4-FFF2-40B4-BE49-F238E27FC236}">
                <a16:creationId xmlns:a16="http://schemas.microsoft.com/office/drawing/2014/main" id="{4D35A8BF-F0E5-443C-B4A4-400722DF56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6" y="3580064"/>
            <a:ext cx="5910676" cy="4649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 advTm="15000"/>
    </mc:Choice>
    <mc:Fallback>
      <p:transition spd="slow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219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3063" y="2483280"/>
            <a:ext cx="5970108" cy="382893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0937" y="652939"/>
            <a:ext cx="5935861" cy="741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42"/>
              </a:lnSpc>
              <a:buNone/>
            </a:pPr>
            <a:r>
              <a:rPr lang="es-CO" sz="4674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Introducción</a:t>
            </a:r>
            <a:endParaRPr lang="es-CO" sz="4674" dirty="0"/>
          </a:p>
        </p:txBody>
      </p:sp>
      <p:sp>
        <p:nvSpPr>
          <p:cNvPr id="7" name="Shape 2"/>
          <p:cNvSpPr/>
          <p:nvPr/>
        </p:nvSpPr>
        <p:spPr>
          <a:xfrm>
            <a:off x="830937" y="2018109"/>
            <a:ext cx="534114" cy="5341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3"/>
          <p:cNvSpPr/>
          <p:nvPr/>
        </p:nvSpPr>
        <p:spPr>
          <a:xfrm>
            <a:off x="1022628" y="2107049"/>
            <a:ext cx="150614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4"/>
              </a:lnSpc>
              <a:buNone/>
            </a:pPr>
            <a:r>
              <a:rPr lang="en-US" sz="28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804" dirty="0"/>
          </a:p>
        </p:txBody>
      </p:sp>
      <p:sp>
        <p:nvSpPr>
          <p:cNvPr id="9" name="Text 4"/>
          <p:cNvSpPr/>
          <p:nvPr/>
        </p:nvSpPr>
        <p:spPr>
          <a:xfrm>
            <a:off x="1602462" y="2018109"/>
            <a:ext cx="6710601" cy="7419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21"/>
              </a:lnSpc>
              <a:buNone/>
            </a:pPr>
            <a:r>
              <a:rPr lang="es-ES" sz="233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La seguridad de las infraestructuras críticas es un reto esencial en la era digital.</a:t>
            </a:r>
            <a:endParaRPr lang="en-US" sz="2337" dirty="0"/>
          </a:p>
        </p:txBody>
      </p:sp>
      <p:sp>
        <p:nvSpPr>
          <p:cNvPr id="11" name="Shape 6"/>
          <p:cNvSpPr/>
          <p:nvPr/>
        </p:nvSpPr>
        <p:spPr>
          <a:xfrm>
            <a:off x="830937" y="4166592"/>
            <a:ext cx="534114" cy="5341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2" name="Text 7"/>
          <p:cNvSpPr/>
          <p:nvPr/>
        </p:nvSpPr>
        <p:spPr>
          <a:xfrm>
            <a:off x="987028" y="4255532"/>
            <a:ext cx="221813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4"/>
              </a:lnSpc>
              <a:buNone/>
            </a:pPr>
            <a:r>
              <a:rPr lang="en-US" sz="28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804" dirty="0"/>
          </a:p>
        </p:txBody>
      </p:sp>
      <p:sp>
        <p:nvSpPr>
          <p:cNvPr id="13" name="Text 8"/>
          <p:cNvSpPr/>
          <p:nvPr/>
        </p:nvSpPr>
        <p:spPr>
          <a:xfrm>
            <a:off x="1602462" y="4166592"/>
            <a:ext cx="6710601" cy="7419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21"/>
              </a:lnSpc>
              <a:buNone/>
            </a:pPr>
            <a:r>
              <a:rPr lang="es-ES" sz="233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La interconexión ha creado nuevas vulnerabilidades.</a:t>
            </a:r>
            <a:endParaRPr lang="en-US" sz="2337" dirty="0"/>
          </a:p>
        </p:txBody>
      </p:sp>
      <p:sp>
        <p:nvSpPr>
          <p:cNvPr id="15" name="Shape 10"/>
          <p:cNvSpPr/>
          <p:nvPr/>
        </p:nvSpPr>
        <p:spPr>
          <a:xfrm>
            <a:off x="830937" y="5935266"/>
            <a:ext cx="534114" cy="53411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6" name="Text 11"/>
          <p:cNvSpPr/>
          <p:nvPr/>
        </p:nvSpPr>
        <p:spPr>
          <a:xfrm>
            <a:off x="987623" y="6024205"/>
            <a:ext cx="220742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4"/>
              </a:lnSpc>
              <a:buNone/>
            </a:pPr>
            <a:r>
              <a:rPr lang="en-US" sz="2804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804" dirty="0"/>
          </a:p>
        </p:txBody>
      </p:sp>
      <p:sp>
        <p:nvSpPr>
          <p:cNvPr id="17" name="Text 12"/>
          <p:cNvSpPr/>
          <p:nvPr/>
        </p:nvSpPr>
        <p:spPr>
          <a:xfrm>
            <a:off x="1602462" y="5935266"/>
            <a:ext cx="6710601" cy="7419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21"/>
              </a:lnSpc>
              <a:buNone/>
            </a:pPr>
            <a:r>
              <a:rPr lang="es-ES" sz="233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La identidad digital es crucial en la ciberseguridad</a:t>
            </a:r>
            <a:endParaRPr lang="en-US" sz="2337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00"/>
    </mc:Choice>
    <mc:Fallback>
      <p:transition spd="slow" advTm="7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0937" y="111155"/>
            <a:ext cx="5935861" cy="7419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42"/>
              </a:lnSpc>
              <a:buNone/>
            </a:pPr>
            <a:r>
              <a:rPr lang="es-CO" sz="4674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Introducción</a:t>
            </a:r>
            <a:endParaRPr lang="es-CO" sz="4674" dirty="0"/>
          </a:p>
        </p:txBody>
      </p:sp>
      <p:sp>
        <p:nvSpPr>
          <p:cNvPr id="8" name="Text 3"/>
          <p:cNvSpPr/>
          <p:nvPr/>
        </p:nvSpPr>
        <p:spPr>
          <a:xfrm>
            <a:off x="1022628" y="2107049"/>
            <a:ext cx="150614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4"/>
              </a:lnSpc>
              <a:buNone/>
            </a:pPr>
            <a:endParaRPr lang="en-US" sz="2804" dirty="0"/>
          </a:p>
        </p:txBody>
      </p:sp>
      <p:sp>
        <p:nvSpPr>
          <p:cNvPr id="16" name="Text 11"/>
          <p:cNvSpPr/>
          <p:nvPr/>
        </p:nvSpPr>
        <p:spPr>
          <a:xfrm>
            <a:off x="987623" y="6024205"/>
            <a:ext cx="220742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4"/>
              </a:lnSpc>
              <a:buNone/>
            </a:pPr>
            <a:endParaRPr lang="en-US" sz="2804" dirty="0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C741D8D6-58D6-3151-ECB3-7FF179ADEC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9768725"/>
              </p:ext>
            </p:extLst>
          </p:nvPr>
        </p:nvGraphicFramePr>
        <p:xfrm>
          <a:off x="2013049" y="1492339"/>
          <a:ext cx="11169372" cy="650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66922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00"/>
    </mc:Choice>
    <mc:Fallback>
      <p:transition spd="slow" advTm="4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861" y="301347"/>
            <a:ext cx="4282678" cy="762690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32800" y="301347"/>
            <a:ext cx="6722535" cy="12365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32"/>
              </a:lnSpc>
              <a:buNone/>
            </a:pPr>
            <a:r>
              <a:rPr lang="es-ES" sz="3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Tendencias en la Identidad Digital Colombia</a:t>
            </a:r>
          </a:p>
          <a:p>
            <a:pPr marL="0" indent="0">
              <a:lnSpc>
                <a:spcPts val="5932"/>
              </a:lnSpc>
              <a:buNone/>
            </a:pPr>
            <a:endParaRPr lang="en-US" sz="2800" dirty="0"/>
          </a:p>
        </p:txBody>
      </p:sp>
      <p:sp>
        <p:nvSpPr>
          <p:cNvPr id="7" name="Shape 2"/>
          <p:cNvSpPr/>
          <p:nvPr/>
        </p:nvSpPr>
        <p:spPr>
          <a:xfrm>
            <a:off x="6350458" y="2855180"/>
            <a:ext cx="7456646" cy="1236526"/>
          </a:xfrm>
          <a:prstGeom prst="roundRect">
            <a:avLst>
              <a:gd name="adj" fmla="val 204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3"/>
          <p:cNvSpPr/>
          <p:nvPr/>
        </p:nvSpPr>
        <p:spPr>
          <a:xfrm>
            <a:off x="6588717" y="2813042"/>
            <a:ext cx="6974681" cy="753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6"/>
              </a:lnSpc>
              <a:buNone/>
            </a:pP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Aumento en técnicas de phishing, malware y hackeo de sitios web gubernamentales. (troyanos, </a:t>
            </a:r>
            <a:r>
              <a:rPr lang="es-ES" sz="2373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stealware</a:t>
            </a: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, </a:t>
            </a:r>
            <a:r>
              <a:rPr lang="es-ES" sz="2373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keylogger</a:t>
            </a: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)</a:t>
            </a:r>
            <a:endParaRPr lang="es-CO" sz="2373" dirty="0"/>
          </a:p>
        </p:txBody>
      </p:sp>
      <p:sp>
        <p:nvSpPr>
          <p:cNvPr id="9" name="Text 4"/>
          <p:cNvSpPr/>
          <p:nvPr/>
        </p:nvSpPr>
        <p:spPr>
          <a:xfrm>
            <a:off x="6571059" y="2917150"/>
            <a:ext cx="697468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7"/>
              </a:lnSpc>
              <a:buNone/>
            </a:pPr>
            <a:endParaRPr lang="en-US" sz="1898" dirty="0"/>
          </a:p>
        </p:txBody>
      </p:sp>
      <p:sp>
        <p:nvSpPr>
          <p:cNvPr id="10" name="Shape 5"/>
          <p:cNvSpPr/>
          <p:nvPr/>
        </p:nvSpPr>
        <p:spPr>
          <a:xfrm>
            <a:off x="6347735" y="4332688"/>
            <a:ext cx="7456646" cy="1388864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6"/>
          <p:cNvSpPr/>
          <p:nvPr/>
        </p:nvSpPr>
        <p:spPr>
          <a:xfrm>
            <a:off x="6588717" y="4573670"/>
            <a:ext cx="6466618" cy="773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66"/>
              </a:lnSpc>
              <a:buNone/>
            </a:pP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Amenaza seria para la seguridad de infraestructuras</a:t>
            </a:r>
          </a:p>
          <a:p>
            <a:pPr marL="0" indent="0">
              <a:lnSpc>
                <a:spcPts val="2966"/>
              </a:lnSpc>
              <a:buNone/>
            </a:pP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críticas.</a:t>
            </a:r>
            <a:endParaRPr lang="en-US" sz="2373" dirty="0"/>
          </a:p>
        </p:txBody>
      </p:sp>
      <p:sp>
        <p:nvSpPr>
          <p:cNvPr id="12" name="Text 7"/>
          <p:cNvSpPr/>
          <p:nvPr/>
        </p:nvSpPr>
        <p:spPr>
          <a:xfrm>
            <a:off x="6571059" y="4546997"/>
            <a:ext cx="697468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7"/>
              </a:lnSpc>
              <a:buNone/>
            </a:pPr>
            <a:endParaRPr lang="en-US" sz="1898" dirty="0"/>
          </a:p>
        </p:txBody>
      </p:sp>
      <p:sp>
        <p:nvSpPr>
          <p:cNvPr id="13" name="Shape 8"/>
          <p:cNvSpPr/>
          <p:nvPr/>
        </p:nvSpPr>
        <p:spPr>
          <a:xfrm>
            <a:off x="6347735" y="5962534"/>
            <a:ext cx="7456646" cy="1317307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4" name="Text 9"/>
          <p:cNvSpPr/>
          <p:nvPr/>
        </p:nvSpPr>
        <p:spPr>
          <a:xfrm>
            <a:off x="6588717" y="6203518"/>
            <a:ext cx="6974681" cy="4612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6"/>
              </a:lnSpc>
              <a:buNone/>
            </a:pPr>
            <a:r>
              <a:rPr lang="es-ES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Debilitación de la confianza en sistemas digitales.</a:t>
            </a:r>
            <a:endParaRPr lang="en-US" sz="2373" dirty="0"/>
          </a:p>
        </p:txBody>
      </p:sp>
      <p:sp>
        <p:nvSpPr>
          <p:cNvPr id="15" name="Text 10"/>
          <p:cNvSpPr/>
          <p:nvPr/>
        </p:nvSpPr>
        <p:spPr>
          <a:xfrm>
            <a:off x="6571059" y="6553438"/>
            <a:ext cx="697468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7"/>
              </a:lnSpc>
              <a:buNone/>
            </a:pPr>
            <a:endParaRPr lang="en-US" sz="1898" dirty="0"/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83078247-179B-6D47-C8D6-0993B817CECD}"/>
              </a:ext>
            </a:extLst>
          </p:cNvPr>
          <p:cNvSpPr/>
          <p:nvPr/>
        </p:nvSpPr>
        <p:spPr>
          <a:xfrm>
            <a:off x="6347735" y="1323202"/>
            <a:ext cx="7456646" cy="1236526"/>
          </a:xfrm>
          <a:prstGeom prst="roundRect">
            <a:avLst>
              <a:gd name="adj" fmla="val 204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1300CD3F-5226-015E-6C40-8DB6A825E7A2}"/>
              </a:ext>
            </a:extLst>
          </p:cNvPr>
          <p:cNvSpPr/>
          <p:nvPr/>
        </p:nvSpPr>
        <p:spPr>
          <a:xfrm>
            <a:off x="6585994" y="1624848"/>
            <a:ext cx="6974681" cy="753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66"/>
              </a:lnSpc>
              <a:buNone/>
            </a:pPr>
            <a:r>
              <a:rPr lang="es-CO" sz="237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Incremento de Amenazas Digitales</a:t>
            </a:r>
            <a:endParaRPr lang="es-CO" sz="2373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5" name="Text 1"/>
          <p:cNvSpPr/>
          <p:nvPr/>
        </p:nvSpPr>
        <p:spPr>
          <a:xfrm>
            <a:off x="2068354" y="2929533"/>
            <a:ext cx="9288185" cy="600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27"/>
              </a:lnSpc>
              <a:buNone/>
            </a:pPr>
            <a:r>
              <a:rPr lang="en-US" sz="44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Política Nacional de Seguridad Digital</a:t>
            </a:r>
            <a:endParaRPr lang="en-US" sz="4400" dirty="0"/>
          </a:p>
        </p:txBody>
      </p:sp>
      <p:sp>
        <p:nvSpPr>
          <p:cNvPr id="6" name="Shape 2"/>
          <p:cNvSpPr/>
          <p:nvPr/>
        </p:nvSpPr>
        <p:spPr>
          <a:xfrm>
            <a:off x="7303651" y="3817977"/>
            <a:ext cx="22860" cy="3361492"/>
          </a:xfrm>
          <a:prstGeom prst="roundRect">
            <a:avLst>
              <a:gd name="adj" fmla="val 126052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7" name="Shape 3"/>
          <p:cNvSpPr/>
          <p:nvPr/>
        </p:nvSpPr>
        <p:spPr>
          <a:xfrm>
            <a:off x="6449497" y="4238744"/>
            <a:ext cx="672346" cy="22860"/>
          </a:xfrm>
          <a:prstGeom prst="roundRect">
            <a:avLst>
              <a:gd name="adj" fmla="val 126052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8" name="Shape 4"/>
          <p:cNvSpPr/>
          <p:nvPr/>
        </p:nvSpPr>
        <p:spPr>
          <a:xfrm>
            <a:off x="7098982" y="4034076"/>
            <a:ext cx="432197" cy="43219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9" name="Text 5"/>
          <p:cNvSpPr/>
          <p:nvPr/>
        </p:nvSpPr>
        <p:spPr>
          <a:xfrm>
            <a:off x="7254121" y="4106108"/>
            <a:ext cx="121920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9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3022878" y="4010025"/>
            <a:ext cx="323564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63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Documento CONPES 3854</a:t>
            </a:r>
            <a:endParaRPr lang="en-US" sz="2400" dirty="0"/>
          </a:p>
        </p:txBody>
      </p:sp>
      <p:sp>
        <p:nvSpPr>
          <p:cNvPr id="12" name="Shape 8"/>
          <p:cNvSpPr/>
          <p:nvPr/>
        </p:nvSpPr>
        <p:spPr>
          <a:xfrm>
            <a:off x="7508319" y="5199102"/>
            <a:ext cx="672346" cy="22860"/>
          </a:xfrm>
          <a:prstGeom prst="roundRect">
            <a:avLst>
              <a:gd name="adj" fmla="val 126052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13" name="Shape 9"/>
          <p:cNvSpPr/>
          <p:nvPr/>
        </p:nvSpPr>
        <p:spPr>
          <a:xfrm>
            <a:off x="7098982" y="4994434"/>
            <a:ext cx="432197" cy="43219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14" name="Text 10"/>
          <p:cNvSpPr/>
          <p:nvPr/>
        </p:nvSpPr>
        <p:spPr>
          <a:xfrm>
            <a:off x="7225308" y="5066467"/>
            <a:ext cx="179546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9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800" dirty="0"/>
          </a:p>
        </p:txBody>
      </p:sp>
      <p:sp>
        <p:nvSpPr>
          <p:cNvPr id="15" name="Text 11"/>
          <p:cNvSpPr/>
          <p:nvPr/>
        </p:nvSpPr>
        <p:spPr>
          <a:xfrm>
            <a:off x="8371642" y="4970383"/>
            <a:ext cx="4190286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63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Principios y dimensiones </a:t>
            </a:r>
            <a:r>
              <a:rPr lang="en-US" sz="2400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estratégicas</a:t>
            </a: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.</a:t>
            </a:r>
          </a:p>
          <a:p>
            <a:pPr marL="285750" indent="-285750" algn="l">
              <a:lnSpc>
                <a:spcPts val="2363"/>
              </a:lnSpc>
              <a:buFontTx/>
              <a:buChar char="-"/>
            </a:pPr>
            <a:r>
              <a:rPr lang="es-CO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L</a:t>
            </a:r>
            <a:r>
              <a:rPr lang="es-CO" sz="1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 participación activa de todas las partes implicadas </a:t>
            </a:r>
          </a:p>
          <a:p>
            <a:pPr marL="285750" indent="-285750" algn="l">
              <a:lnSpc>
                <a:spcPts val="2363"/>
              </a:lnSpc>
              <a:buFontTx/>
              <a:buChar char="-"/>
            </a:pPr>
            <a:r>
              <a:rPr lang="es-CO" dirty="0">
                <a:solidFill>
                  <a:schemeClr val="bg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L</a:t>
            </a:r>
            <a:r>
              <a:rPr lang="es-CO" sz="1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 distribución responsabilidad colectiva.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Shape 13"/>
          <p:cNvSpPr/>
          <p:nvPr/>
        </p:nvSpPr>
        <p:spPr>
          <a:xfrm>
            <a:off x="6449497" y="6063496"/>
            <a:ext cx="672346" cy="22860"/>
          </a:xfrm>
          <a:prstGeom prst="roundRect">
            <a:avLst>
              <a:gd name="adj" fmla="val 126052"/>
            </a:avLst>
          </a:prstGeom>
          <a:solidFill>
            <a:srgbClr val="3F3F44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18" name="Shape 14"/>
          <p:cNvSpPr/>
          <p:nvPr/>
        </p:nvSpPr>
        <p:spPr>
          <a:xfrm>
            <a:off x="7098982" y="5858828"/>
            <a:ext cx="432197" cy="432197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 sz="2400"/>
          </a:p>
        </p:txBody>
      </p:sp>
      <p:sp>
        <p:nvSpPr>
          <p:cNvPr id="19" name="Text 15"/>
          <p:cNvSpPr/>
          <p:nvPr/>
        </p:nvSpPr>
        <p:spPr>
          <a:xfrm>
            <a:off x="7225784" y="5930860"/>
            <a:ext cx="178594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69"/>
              </a:lnSpc>
              <a:buNone/>
            </a:pPr>
            <a:r>
              <a:rPr lang="en-US" sz="2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800" dirty="0"/>
          </a:p>
        </p:txBody>
      </p:sp>
      <p:sp>
        <p:nvSpPr>
          <p:cNvPr id="20" name="Text 16"/>
          <p:cNvSpPr/>
          <p:nvPr/>
        </p:nvSpPr>
        <p:spPr>
          <a:xfrm>
            <a:off x="1284466" y="4813497"/>
            <a:ext cx="5427980" cy="1405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3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Plan de acción y </a:t>
            </a:r>
            <a:r>
              <a:rPr lang="en-US" sz="2400" b="1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objetivos</a:t>
            </a:r>
            <a:r>
              <a:rPr lang="en-US" sz="2400" b="1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para 2020</a:t>
            </a:r>
          </a:p>
          <a:p>
            <a:pPr marL="0" indent="0">
              <a:lnSpc>
                <a:spcPts val="2363"/>
              </a:lnSpc>
              <a:buNone/>
            </a:pPr>
            <a:endParaRPr lang="en-US" sz="2400" dirty="0">
              <a:solidFill>
                <a:srgbClr val="E0D6DE"/>
              </a:solidFill>
              <a:effectLst/>
              <a:latin typeface="Sora" pitchFamily="34" charset="0"/>
              <a:ea typeface="Sora" pitchFamily="34" charset="-122"/>
            </a:endParaRPr>
          </a:p>
          <a:p>
            <a:pPr marL="0" indent="0">
              <a:lnSpc>
                <a:spcPts val="2363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</a:rPr>
              <a:t>-</a:t>
            </a:r>
            <a:r>
              <a:rPr lang="es-CO" sz="1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La implementación de esta política repercutirá positivamente en la economía colombiana.</a:t>
            </a:r>
          </a:p>
          <a:p>
            <a:pPr marL="0" indent="0">
              <a:lnSpc>
                <a:spcPts val="2363"/>
              </a:lnSpc>
              <a:buNone/>
            </a:pPr>
            <a:endParaRPr lang="es-CO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>
              <a:lnSpc>
                <a:spcPts val="2363"/>
              </a:lnSpc>
            </a:pPr>
            <a:r>
              <a:rPr lang="es-CO" sz="1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-Anticipando la creación de aproximadamente 307.000 empleos.</a:t>
            </a:r>
          </a:p>
          <a:p>
            <a:pPr>
              <a:lnSpc>
                <a:spcPts val="2363"/>
              </a:lnSpc>
            </a:pPr>
            <a:endParaRPr lang="es-CO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>
              <a:lnSpc>
                <a:spcPts val="2363"/>
              </a:lnSpc>
            </a:pPr>
            <a:r>
              <a:rPr lang="es-CO" sz="18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-Un incremento del 0,1% en la tasa anual promedio de variación del PIB para el año 2020.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260BC2DA-CB10-4027-BFDA-50CCB5220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956" y="11199"/>
            <a:ext cx="7644579" cy="2785699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D23C9768-5F8C-4233-B532-F291F6E96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3" y="-1"/>
            <a:ext cx="7063514" cy="27968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1" name="Rectangle 2070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1005841" y="438150"/>
            <a:ext cx="4579314" cy="2325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Entorno Cibernético de América Latina y Colombia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044DC60-769A-2F9F-963C-B2FFDF9FEF51}"/>
              </a:ext>
            </a:extLst>
          </p:cNvPr>
          <p:cNvSpPr txBox="1"/>
          <p:nvPr/>
        </p:nvSpPr>
        <p:spPr>
          <a:xfrm>
            <a:off x="1005841" y="2979106"/>
            <a:ext cx="4579315" cy="4433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ts val="3038"/>
              </a:lnSpc>
              <a:buNone/>
              <a:defRPr sz="243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defRPr>
            </a:lvl1pPr>
          </a:lstStyle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Gestión y Protección de Identidades Digitales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Fundamental asegurar que las identidades no sean comprometidas.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Necesidad de medidas robustas de autenticación y verificación.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Uso de tecnologías avanzadas: MFA, reconocimiento biométrico, inteligencia artificial</a:t>
            </a:r>
          </a:p>
        </p:txBody>
      </p:sp>
      <p:pic>
        <p:nvPicPr>
          <p:cNvPr id="2050" name="Picture 2" descr="Colombia hará parte del 'Centro de Competencia Cibernética de América  Latina y el Caribe' ¿Qué significa esto? • ENTER.CO">
            <a:extLst>
              <a:ext uri="{FF2B5EF4-FFF2-40B4-BE49-F238E27FC236}">
                <a16:creationId xmlns:a16="http://schemas.microsoft.com/office/drawing/2014/main" id="{524984C8-1FFA-F6D8-6F0E-83CB68C1D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79" r="1" b="2498"/>
          <a:stretch/>
        </p:blipFill>
        <p:spPr bwMode="auto">
          <a:xfrm>
            <a:off x="5885179" y="-4"/>
            <a:ext cx="8745221" cy="4433245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rcRect t="13754" r="-1" b="13562"/>
          <a:stretch/>
        </p:blipFill>
        <p:spPr>
          <a:xfrm>
            <a:off x="5672073" y="4563553"/>
            <a:ext cx="8966857" cy="3666051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1652" y="653415"/>
            <a:ext cx="7480697" cy="14851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848"/>
              </a:lnSpc>
              <a:buNone/>
            </a:pPr>
            <a:r>
              <a:rPr lang="en-US" sz="4678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Cooperación Internacional</a:t>
            </a:r>
            <a:endParaRPr lang="en-US" sz="4678" dirty="0"/>
          </a:p>
        </p:txBody>
      </p:sp>
      <p:sp>
        <p:nvSpPr>
          <p:cNvPr id="12" name="Text 7"/>
          <p:cNvSpPr/>
          <p:nvPr/>
        </p:nvSpPr>
        <p:spPr>
          <a:xfrm>
            <a:off x="987862" y="4250055"/>
            <a:ext cx="222052" cy="3564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7"/>
              </a:lnSpc>
              <a:buNone/>
            </a:pPr>
            <a:endParaRPr lang="en-US" sz="2807" dirty="0"/>
          </a:p>
        </p:txBody>
      </p:sp>
      <p:sp>
        <p:nvSpPr>
          <p:cNvPr id="16" name="Text 11"/>
          <p:cNvSpPr/>
          <p:nvPr/>
        </p:nvSpPr>
        <p:spPr>
          <a:xfrm>
            <a:off x="988457" y="6020038"/>
            <a:ext cx="220980" cy="3564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07"/>
              </a:lnSpc>
              <a:buNone/>
            </a:pPr>
            <a:endParaRPr lang="en-US" sz="2807" dirty="0"/>
          </a:p>
        </p:txBody>
      </p:sp>
      <p:pic>
        <p:nvPicPr>
          <p:cNvPr id="3074" name="Picture 2" descr="Un tratado internacional de ciberseguridad que establezca normas y  cooperación contra las amenazas cibernéticas mundiales | Foto Premium">
            <a:extLst>
              <a:ext uri="{FF2B5EF4-FFF2-40B4-BE49-F238E27FC236}">
                <a16:creationId xmlns:a16="http://schemas.microsoft.com/office/drawing/2014/main" id="{09FBD528-3138-EA91-4E7F-BE8E60630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727" y="2792016"/>
            <a:ext cx="6766473" cy="378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076" name="CuadroTexto 20">
            <a:extLst>
              <a:ext uri="{FF2B5EF4-FFF2-40B4-BE49-F238E27FC236}">
                <a16:creationId xmlns:a16="http://schemas.microsoft.com/office/drawing/2014/main" id="{005A4629-4503-04A1-B3C3-BB7A6D7733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9057752"/>
              </p:ext>
            </p:extLst>
          </p:nvPr>
        </p:nvGraphicFramePr>
        <p:xfrm>
          <a:off x="7863927" y="2234118"/>
          <a:ext cx="5778016" cy="550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26742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2D86914-2543-0EF2-53CB-B246A2440A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01"/>
          <a:stretch/>
        </p:blipFill>
        <p:spPr>
          <a:xfrm>
            <a:off x="1" y="10"/>
            <a:ext cx="14235219" cy="82295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03DE0A33-5961-24D4-BCA9-8BCAAAC94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755" y="4644213"/>
            <a:ext cx="12223101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s-CO" altLang="es-CO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Retos importantes en la protección de la identidad digital y las infraestructuras críticas.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Documentos clave: CONPES 3701 y CONPES 3854.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S" altLang="es-CO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Directrices y áreas prioritarias en ciberseguridad y ciberdefensa.</a:t>
            </a:r>
            <a:endParaRPr kumimoji="0" lang="es-CO" altLang="es-CO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5" name="Picture 5" descr="EL BORRADO SEGURO Y CERTIFICADO: CONPES 3854 Y HABEAS DATA COLOMBIA">
            <a:extLst>
              <a:ext uri="{FF2B5EF4-FFF2-40B4-BE49-F238E27FC236}">
                <a16:creationId xmlns:a16="http://schemas.microsoft.com/office/drawing/2014/main" id="{E88AB60D-0939-E735-DF75-AF749F16A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888" y="184050"/>
            <a:ext cx="4759291" cy="3930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53508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772835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Conclusiones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6350437" y="1914644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3"/>
          <p:cNvSpPr/>
          <p:nvPr/>
        </p:nvSpPr>
        <p:spPr>
          <a:xfrm>
            <a:off x="6597253" y="2161461"/>
            <a:ext cx="447305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s-E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La ciberseguridad en Colombia requiere una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s-E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combinación de esfuerzos nacionales e internacionales.</a:t>
            </a:r>
            <a:endParaRPr lang="en-US" sz="2430" dirty="0"/>
          </a:p>
        </p:txBody>
      </p:sp>
      <p:sp>
        <p:nvSpPr>
          <p:cNvPr id="10" name="Shape 5"/>
          <p:cNvSpPr/>
          <p:nvPr/>
        </p:nvSpPr>
        <p:spPr>
          <a:xfrm>
            <a:off x="6350437" y="3584019"/>
            <a:ext cx="7415927" cy="2203371"/>
          </a:xfrm>
          <a:prstGeom prst="roundRect">
            <a:avLst>
              <a:gd name="adj" fmla="val 1681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6"/>
          <p:cNvSpPr/>
          <p:nvPr/>
        </p:nvSpPr>
        <p:spPr>
          <a:xfrm>
            <a:off x="6597253" y="3830836"/>
            <a:ext cx="6922294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s-E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Necesidad de políticas efectivas, cooperación y actualización de capacidades</a:t>
            </a:r>
            <a:endParaRPr lang="en-US" sz="2430" dirty="0"/>
          </a:p>
        </p:txBody>
      </p:sp>
      <p:sp>
        <p:nvSpPr>
          <p:cNvPr id="13" name="Shape 8"/>
          <p:cNvSpPr/>
          <p:nvPr/>
        </p:nvSpPr>
        <p:spPr>
          <a:xfrm>
            <a:off x="6350437" y="6034207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4" name="Text 9"/>
          <p:cNvSpPr/>
          <p:nvPr/>
        </p:nvSpPr>
        <p:spPr>
          <a:xfrm>
            <a:off x="6597253" y="6281023"/>
            <a:ext cx="6705243" cy="872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s-E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Importancia de la gestión estratégica de la identidad</a:t>
            </a:r>
          </a:p>
          <a:p>
            <a:pPr marL="0" indent="0">
              <a:lnSpc>
                <a:spcPts val="3038"/>
              </a:lnSpc>
              <a:buNone/>
            </a:pPr>
            <a:r>
              <a:rPr lang="es-E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digital y medidas robustas de autenticación</a:t>
            </a:r>
            <a:endParaRPr lang="en-US" sz="243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31F6B62D-58F4-95DF-5186-497E23887C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82" y="2418755"/>
            <a:ext cx="5161636" cy="3216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386</Words>
  <Application>Microsoft Office PowerPoint</Application>
  <PresentationFormat>Personalizado</PresentationFormat>
  <Paragraphs>67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Calibri Light</vt:lpstr>
      <vt:lpstr>Noto Sans TC</vt:lpstr>
      <vt:lpstr>Sora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Antonio Carlos Pérez Fontalvo</cp:lastModifiedBy>
  <cp:revision>12</cp:revision>
  <dcterms:created xsi:type="dcterms:W3CDTF">2024-08-08T18:31:07Z</dcterms:created>
  <dcterms:modified xsi:type="dcterms:W3CDTF">2024-08-08T20:21:42Z</dcterms:modified>
</cp:coreProperties>
</file>